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7" r:id="rId2"/>
    <p:sldId id="258" r:id="rId3"/>
    <p:sldId id="277" r:id="rId4"/>
    <p:sldId id="274" r:id="rId5"/>
    <p:sldId id="275" r:id="rId6"/>
    <p:sldId id="328" r:id="rId7"/>
    <p:sldId id="261" r:id="rId8"/>
    <p:sldId id="262" r:id="rId9"/>
    <p:sldId id="263" r:id="rId10"/>
    <p:sldId id="264" r:id="rId11"/>
    <p:sldId id="265" r:id="rId12"/>
    <p:sldId id="329" r:id="rId13"/>
    <p:sldId id="266" r:id="rId14"/>
    <p:sldId id="267" r:id="rId15"/>
    <p:sldId id="268" r:id="rId16"/>
    <p:sldId id="269" r:id="rId17"/>
    <p:sldId id="270" r:id="rId18"/>
    <p:sldId id="271" r:id="rId19"/>
    <p:sldId id="272" r:id="rId20"/>
    <p:sldId id="293" r:id="rId21"/>
    <p:sldId id="295" r:id="rId22"/>
    <p:sldId id="296" r:id="rId23"/>
    <p:sldId id="297" r:id="rId24"/>
    <p:sldId id="298" r:id="rId25"/>
    <p:sldId id="299" r:id="rId26"/>
    <p:sldId id="300" r:id="rId27"/>
    <p:sldId id="308" r:id="rId28"/>
    <p:sldId id="307" r:id="rId29"/>
    <p:sldId id="306" r:id="rId30"/>
    <p:sldId id="305" r:id="rId31"/>
    <p:sldId id="304" r:id="rId32"/>
    <p:sldId id="303" r:id="rId33"/>
    <p:sldId id="309" r:id="rId34"/>
    <p:sldId id="310" r:id="rId35"/>
    <p:sldId id="312" r:id="rId36"/>
    <p:sldId id="313" r:id="rId37"/>
    <p:sldId id="314" r:id="rId38"/>
    <p:sldId id="315" r:id="rId39"/>
    <p:sldId id="319" r:id="rId40"/>
    <p:sldId id="320" r:id="rId41"/>
    <p:sldId id="321" r:id="rId42"/>
    <p:sldId id="317" r:id="rId43"/>
    <p:sldId id="318" r:id="rId44"/>
    <p:sldId id="323" r:id="rId45"/>
    <p:sldId id="324" r:id="rId46"/>
    <p:sldId id="325" r:id="rId47"/>
    <p:sldId id="330" r:id="rId48"/>
    <p:sldId id="326" r:id="rId49"/>
    <p:sldId id="327" r:id="rId50"/>
    <p:sldId id="331" r:id="rId51"/>
    <p:sldId id="276" r:id="rId5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00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5222" autoAdjust="0"/>
  </p:normalViewPr>
  <p:slideViewPr>
    <p:cSldViewPr>
      <p:cViewPr>
        <p:scale>
          <a:sx n="80" d="100"/>
          <a:sy n="80" d="100"/>
        </p:scale>
        <p:origin x="-21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283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2250A5-9136-4C28-A719-E897D36F8AA5}" type="doc">
      <dgm:prSet loTypeId="urn:microsoft.com/office/officeart/2005/8/layout/vList4#1" loCatId="list" qsTypeId="urn:microsoft.com/office/officeart/2005/8/quickstyle/simple1#1" qsCatId="simple" csTypeId="urn:microsoft.com/office/officeart/2005/8/colors/accent1_2#1" csCatId="accent1" phldr="1"/>
      <dgm:spPr/>
      <dgm:t>
        <a:bodyPr/>
        <a:lstStyle/>
        <a:p>
          <a:endParaRPr lang="tr-TR"/>
        </a:p>
      </dgm:t>
    </dgm:pt>
    <dgm:pt modelId="{F0213DE3-735D-4F27-BAA9-7A629A14834F}">
      <dgm:prSet phldrT="[Metin]" custT="1"/>
      <dgm:spPr>
        <a:solidFill>
          <a:schemeClr val="accent3">
            <a:lumMod val="60000"/>
            <a:lumOff val="40000"/>
          </a:schemeClr>
        </a:solidFill>
      </dgm:spPr>
      <dgm:t>
        <a:bodyPr/>
        <a:lstStyle/>
        <a:p>
          <a:r>
            <a:rPr lang="tr-TR" sz="2200" dirty="0" smtClean="0">
              <a:solidFill>
                <a:schemeClr val="tx1"/>
              </a:solidFill>
            </a:rPr>
            <a:t>Risk Analizi Yapmak</a:t>
          </a:r>
          <a:endParaRPr lang="tr-TR" sz="2200" dirty="0">
            <a:solidFill>
              <a:schemeClr val="tx1"/>
            </a:solidFill>
          </a:endParaRPr>
        </a:p>
      </dgm:t>
    </dgm:pt>
    <dgm:pt modelId="{23EBBC75-D3A9-404C-A7E4-4EFFB5CCCB25}" type="parTrans" cxnId="{3C2BF52F-194F-4415-8443-CF007640434E}">
      <dgm:prSet/>
      <dgm:spPr/>
      <dgm:t>
        <a:bodyPr/>
        <a:lstStyle/>
        <a:p>
          <a:endParaRPr lang="tr-TR" sz="2200"/>
        </a:p>
      </dgm:t>
    </dgm:pt>
    <dgm:pt modelId="{69EF707A-A6F3-4B84-841C-DA2413463D8E}" type="sibTrans" cxnId="{3C2BF52F-194F-4415-8443-CF007640434E}">
      <dgm:prSet/>
      <dgm:spPr/>
      <dgm:t>
        <a:bodyPr/>
        <a:lstStyle/>
        <a:p>
          <a:endParaRPr lang="tr-TR" sz="2200"/>
        </a:p>
      </dgm:t>
    </dgm:pt>
    <dgm:pt modelId="{2F2379DB-7BDA-48DA-8FE7-F0C4E193B3F2}">
      <dgm:prSet phldrT="[Metin]" custT="1"/>
      <dgm:spPr>
        <a:solidFill>
          <a:schemeClr val="accent3">
            <a:lumMod val="60000"/>
            <a:lumOff val="40000"/>
          </a:schemeClr>
        </a:solidFill>
      </dgm:spPr>
      <dgm:t>
        <a:bodyPr/>
        <a:lstStyle/>
        <a:p>
          <a:r>
            <a:rPr lang="tr-TR" sz="2200" dirty="0" smtClean="0">
              <a:solidFill>
                <a:srgbClr val="000000"/>
              </a:solidFill>
              <a:cs typeface="Arial" charset="0"/>
            </a:rPr>
            <a:t>Acil Durum Eylem Planını Yapmak</a:t>
          </a:r>
          <a:endParaRPr lang="tr-TR" sz="2200" dirty="0"/>
        </a:p>
      </dgm:t>
    </dgm:pt>
    <dgm:pt modelId="{FCA1A241-6C4F-422C-9687-D4A350DD68DD}" type="parTrans" cxnId="{5939CABD-41C4-49C0-B21E-A010B176C29C}">
      <dgm:prSet/>
      <dgm:spPr/>
      <dgm:t>
        <a:bodyPr/>
        <a:lstStyle/>
        <a:p>
          <a:endParaRPr lang="tr-TR" sz="2200"/>
        </a:p>
      </dgm:t>
    </dgm:pt>
    <dgm:pt modelId="{73990205-5BF2-4EC5-AA5E-0F47D94A5483}" type="sibTrans" cxnId="{5939CABD-41C4-49C0-B21E-A010B176C29C}">
      <dgm:prSet/>
      <dgm:spPr/>
      <dgm:t>
        <a:bodyPr/>
        <a:lstStyle/>
        <a:p>
          <a:endParaRPr lang="tr-TR" sz="2200"/>
        </a:p>
      </dgm:t>
    </dgm:pt>
    <dgm:pt modelId="{19476D1F-D235-4AE9-8940-691BDE5B7879}">
      <dgm:prSet phldrT="[Metin]" custT="1"/>
      <dgm:spPr>
        <a:solidFill>
          <a:schemeClr val="accent3">
            <a:lumMod val="60000"/>
            <a:lumOff val="40000"/>
          </a:schemeClr>
        </a:solidFill>
      </dgm:spPr>
      <dgm:t>
        <a:bodyPr/>
        <a:lstStyle/>
        <a:p>
          <a:r>
            <a:rPr lang="tr-TR" sz="2200" dirty="0" smtClean="0">
              <a:solidFill>
                <a:srgbClr val="000000"/>
              </a:solidFill>
              <a:cs typeface="Arial" charset="0"/>
            </a:rPr>
            <a:t>Çalışan Eğitimleri ve Kayıt</a:t>
          </a:r>
          <a:endParaRPr lang="tr-TR" sz="2200" dirty="0"/>
        </a:p>
      </dgm:t>
    </dgm:pt>
    <dgm:pt modelId="{E4358D72-6F04-48FF-B23A-AE9D646E3364}" type="parTrans" cxnId="{A67D96A9-40C2-4D34-836C-EBADF2B0C8D0}">
      <dgm:prSet/>
      <dgm:spPr/>
      <dgm:t>
        <a:bodyPr/>
        <a:lstStyle/>
        <a:p>
          <a:endParaRPr lang="tr-TR" sz="2200"/>
        </a:p>
      </dgm:t>
    </dgm:pt>
    <dgm:pt modelId="{69D1E55C-1945-4601-9D66-CF7EEE629129}" type="sibTrans" cxnId="{A67D96A9-40C2-4D34-836C-EBADF2B0C8D0}">
      <dgm:prSet/>
      <dgm:spPr/>
      <dgm:t>
        <a:bodyPr/>
        <a:lstStyle/>
        <a:p>
          <a:endParaRPr lang="tr-TR" sz="2200"/>
        </a:p>
      </dgm:t>
    </dgm:pt>
    <dgm:pt modelId="{72B7C9D9-3254-4719-B47E-579F9CDAC40A}">
      <dgm:prSet phldrT="[Metin]" custT="1"/>
      <dgm:spPr>
        <a:solidFill>
          <a:schemeClr val="accent3">
            <a:lumMod val="60000"/>
            <a:lumOff val="40000"/>
          </a:schemeClr>
        </a:solidFill>
      </dgm:spPr>
      <dgm:t>
        <a:bodyPr/>
        <a:lstStyle/>
        <a:p>
          <a:r>
            <a:rPr lang="tr-TR" sz="2200" dirty="0" smtClean="0">
              <a:solidFill>
                <a:srgbClr val="000000"/>
              </a:solidFill>
              <a:cs typeface="Arial" charset="0"/>
            </a:rPr>
            <a:t>Kontrol, Takip ve Denetim</a:t>
          </a:r>
          <a:endParaRPr lang="tr-TR" sz="2200" dirty="0"/>
        </a:p>
      </dgm:t>
    </dgm:pt>
    <dgm:pt modelId="{6F77CBCD-3CF6-4A4B-ACFB-B00B6E2845E6}" type="parTrans" cxnId="{E459BACC-2A5A-445F-B4A5-CAABE46D0E36}">
      <dgm:prSet/>
      <dgm:spPr/>
      <dgm:t>
        <a:bodyPr/>
        <a:lstStyle/>
        <a:p>
          <a:endParaRPr lang="tr-TR" sz="2200"/>
        </a:p>
      </dgm:t>
    </dgm:pt>
    <dgm:pt modelId="{E991E08B-01F0-41C4-8B66-1F02AD2C0ECD}" type="sibTrans" cxnId="{E459BACC-2A5A-445F-B4A5-CAABE46D0E36}">
      <dgm:prSet/>
      <dgm:spPr/>
      <dgm:t>
        <a:bodyPr/>
        <a:lstStyle/>
        <a:p>
          <a:endParaRPr lang="tr-TR" sz="2200"/>
        </a:p>
      </dgm:t>
    </dgm:pt>
    <dgm:pt modelId="{A081CE12-15BA-4EB2-BB5A-731BAC988589}">
      <dgm:prSet phldrT="[Metin]" custT="1"/>
      <dgm:spPr>
        <a:solidFill>
          <a:schemeClr val="accent3">
            <a:lumMod val="60000"/>
            <a:lumOff val="40000"/>
          </a:schemeClr>
        </a:solidFill>
      </dgm:spPr>
      <dgm:t>
        <a:bodyPr/>
        <a:lstStyle/>
        <a:p>
          <a:r>
            <a:rPr lang="tr-TR" sz="2200" dirty="0" smtClean="0">
              <a:solidFill>
                <a:srgbClr val="000000"/>
              </a:solidFill>
              <a:cs typeface="Arial" charset="0"/>
            </a:rPr>
            <a:t>İlgili Birimlerle İşbirliği Rehberlik</a:t>
          </a:r>
          <a:endParaRPr lang="tr-TR" sz="2200" dirty="0"/>
        </a:p>
      </dgm:t>
    </dgm:pt>
    <dgm:pt modelId="{6F353F43-FDEA-49B2-B21E-154B17CE6079}" type="sibTrans" cxnId="{D8FF3645-3F60-4C0D-A184-182B89AEAEC2}">
      <dgm:prSet/>
      <dgm:spPr/>
      <dgm:t>
        <a:bodyPr/>
        <a:lstStyle/>
        <a:p>
          <a:endParaRPr lang="tr-TR" sz="2200"/>
        </a:p>
      </dgm:t>
    </dgm:pt>
    <dgm:pt modelId="{DC8D5AA6-6B2D-4B8C-BF59-10CAE486C1AD}" type="parTrans" cxnId="{D8FF3645-3F60-4C0D-A184-182B89AEAEC2}">
      <dgm:prSet/>
      <dgm:spPr/>
      <dgm:t>
        <a:bodyPr/>
        <a:lstStyle/>
        <a:p>
          <a:endParaRPr lang="tr-TR" sz="2200"/>
        </a:p>
      </dgm:t>
    </dgm:pt>
    <dgm:pt modelId="{A78402E5-9AE7-4E9B-9877-3C3C41B777FA}" type="pres">
      <dgm:prSet presAssocID="{D02250A5-9136-4C28-A719-E897D36F8AA5}" presName="linear" presStyleCnt="0">
        <dgm:presLayoutVars>
          <dgm:dir/>
          <dgm:resizeHandles val="exact"/>
        </dgm:presLayoutVars>
      </dgm:prSet>
      <dgm:spPr/>
      <dgm:t>
        <a:bodyPr/>
        <a:lstStyle/>
        <a:p>
          <a:endParaRPr lang="tr-TR"/>
        </a:p>
      </dgm:t>
    </dgm:pt>
    <dgm:pt modelId="{54E5A607-BB48-4B74-A7E9-243CBDE49B0D}" type="pres">
      <dgm:prSet presAssocID="{F0213DE3-735D-4F27-BAA9-7A629A14834F}" presName="comp" presStyleCnt="0"/>
      <dgm:spPr/>
    </dgm:pt>
    <dgm:pt modelId="{02D4AAA0-B61B-4E48-89C7-4E4A17288B37}" type="pres">
      <dgm:prSet presAssocID="{F0213DE3-735D-4F27-BAA9-7A629A14834F}" presName="box" presStyleLbl="node1" presStyleIdx="0" presStyleCnt="5" custScaleY="73950" custLinFactNeighborX="-5172" custLinFactNeighborY="-3580"/>
      <dgm:spPr/>
      <dgm:t>
        <a:bodyPr/>
        <a:lstStyle/>
        <a:p>
          <a:endParaRPr lang="tr-TR"/>
        </a:p>
      </dgm:t>
    </dgm:pt>
    <dgm:pt modelId="{2A856554-D2D4-4252-9E97-8B6F38004730}" type="pres">
      <dgm:prSet presAssocID="{F0213DE3-735D-4F27-BAA9-7A629A14834F}" presName="img" presStyleLbl="fgImgPlace1" presStyleIdx="0" presStyleCnt="5" custScaleX="95051" custScaleY="73112" custLinFactNeighborX="-56" custLinFactNeighborY="750"/>
      <dgm:spPr/>
    </dgm:pt>
    <dgm:pt modelId="{6948F5FD-E8F9-4EF2-A27A-8097B7B21BF9}" type="pres">
      <dgm:prSet presAssocID="{F0213DE3-735D-4F27-BAA9-7A629A14834F}" presName="text" presStyleLbl="node1" presStyleIdx="0" presStyleCnt="5">
        <dgm:presLayoutVars>
          <dgm:bulletEnabled val="1"/>
        </dgm:presLayoutVars>
      </dgm:prSet>
      <dgm:spPr/>
      <dgm:t>
        <a:bodyPr/>
        <a:lstStyle/>
        <a:p>
          <a:endParaRPr lang="tr-TR"/>
        </a:p>
      </dgm:t>
    </dgm:pt>
    <dgm:pt modelId="{19809150-80CC-4666-AF65-9030B5804C3D}" type="pres">
      <dgm:prSet presAssocID="{69EF707A-A6F3-4B84-841C-DA2413463D8E}" presName="spacer" presStyleCnt="0"/>
      <dgm:spPr/>
    </dgm:pt>
    <dgm:pt modelId="{F58B9558-17A0-412A-8400-537244CF0E96}" type="pres">
      <dgm:prSet presAssocID="{2F2379DB-7BDA-48DA-8FE7-F0C4E193B3F2}" presName="comp" presStyleCnt="0"/>
      <dgm:spPr/>
    </dgm:pt>
    <dgm:pt modelId="{FE9BE6F2-CC4F-4CFA-BAC8-F7574B5B6B5F}" type="pres">
      <dgm:prSet presAssocID="{2F2379DB-7BDA-48DA-8FE7-F0C4E193B3F2}" presName="box" presStyleLbl="node1" presStyleIdx="1" presStyleCnt="5" custScaleY="75018" custLinFactNeighborY="-9538"/>
      <dgm:spPr/>
      <dgm:t>
        <a:bodyPr/>
        <a:lstStyle/>
        <a:p>
          <a:endParaRPr lang="tr-TR"/>
        </a:p>
      </dgm:t>
    </dgm:pt>
    <dgm:pt modelId="{E1E138A1-DBA5-4C2A-88BB-8177373E1CF3}" type="pres">
      <dgm:prSet presAssocID="{2F2379DB-7BDA-48DA-8FE7-F0C4E193B3F2}" presName="img" presStyleLbl="fgImgPlace1" presStyleIdx="1" presStyleCnt="5" custScaleX="97084" custScaleY="76231" custLinFactNeighborX="-1072" custLinFactNeighborY="-12117"/>
      <dgm:spPr/>
      <dgm:t>
        <a:bodyPr/>
        <a:lstStyle/>
        <a:p>
          <a:endParaRPr lang="tr-TR"/>
        </a:p>
      </dgm:t>
    </dgm:pt>
    <dgm:pt modelId="{926336EF-4BAB-43FC-AF50-7BE0F9BBBBFD}" type="pres">
      <dgm:prSet presAssocID="{2F2379DB-7BDA-48DA-8FE7-F0C4E193B3F2}" presName="text" presStyleLbl="node1" presStyleIdx="1" presStyleCnt="5">
        <dgm:presLayoutVars>
          <dgm:bulletEnabled val="1"/>
        </dgm:presLayoutVars>
      </dgm:prSet>
      <dgm:spPr/>
      <dgm:t>
        <a:bodyPr/>
        <a:lstStyle/>
        <a:p>
          <a:endParaRPr lang="tr-TR"/>
        </a:p>
      </dgm:t>
    </dgm:pt>
    <dgm:pt modelId="{945F288C-B38E-4AEC-A370-D042BD0D9BAA}" type="pres">
      <dgm:prSet presAssocID="{73990205-5BF2-4EC5-AA5E-0F47D94A5483}" presName="spacer" presStyleCnt="0"/>
      <dgm:spPr/>
    </dgm:pt>
    <dgm:pt modelId="{EA3980D0-9BE7-426E-A3DA-53C7059EB059}" type="pres">
      <dgm:prSet presAssocID="{19476D1F-D235-4AE9-8940-691BDE5B7879}" presName="comp" presStyleCnt="0"/>
      <dgm:spPr/>
    </dgm:pt>
    <dgm:pt modelId="{531DB2EB-E867-45C1-9165-D46E272E74CF}" type="pres">
      <dgm:prSet presAssocID="{19476D1F-D235-4AE9-8940-691BDE5B7879}" presName="box" presStyleLbl="node1" presStyleIdx="2" presStyleCnt="5" custScaleY="82151" custLinFactNeighborY="-18032"/>
      <dgm:spPr/>
      <dgm:t>
        <a:bodyPr/>
        <a:lstStyle/>
        <a:p>
          <a:endParaRPr lang="tr-TR"/>
        </a:p>
      </dgm:t>
    </dgm:pt>
    <dgm:pt modelId="{873D3BE2-1E3B-4339-A293-FBF32CF69FB0}" type="pres">
      <dgm:prSet presAssocID="{19476D1F-D235-4AE9-8940-691BDE5B7879}" presName="img" presStyleLbl="fgImgPlace1" presStyleIdx="2" presStyleCnt="5" custScaleX="99958" custScaleY="78626" custLinFactNeighborX="-2684" custLinFactNeighborY="-23566"/>
      <dgm:spPr/>
    </dgm:pt>
    <dgm:pt modelId="{878C9A87-544A-4D72-917D-AE2530746C48}" type="pres">
      <dgm:prSet presAssocID="{19476D1F-D235-4AE9-8940-691BDE5B7879}" presName="text" presStyleLbl="node1" presStyleIdx="2" presStyleCnt="5">
        <dgm:presLayoutVars>
          <dgm:bulletEnabled val="1"/>
        </dgm:presLayoutVars>
      </dgm:prSet>
      <dgm:spPr/>
      <dgm:t>
        <a:bodyPr/>
        <a:lstStyle/>
        <a:p>
          <a:endParaRPr lang="tr-TR"/>
        </a:p>
      </dgm:t>
    </dgm:pt>
    <dgm:pt modelId="{3DB3A264-0CCF-432A-8C4C-0A713C127DB6}" type="pres">
      <dgm:prSet presAssocID="{69D1E55C-1945-4601-9D66-CF7EEE629129}" presName="spacer" presStyleCnt="0"/>
      <dgm:spPr/>
    </dgm:pt>
    <dgm:pt modelId="{4EC3EB7F-0726-4AEE-BB10-466C3FCF8CA8}" type="pres">
      <dgm:prSet presAssocID="{72B7C9D9-3254-4719-B47E-579F9CDAC40A}" presName="comp" presStyleCnt="0"/>
      <dgm:spPr/>
    </dgm:pt>
    <dgm:pt modelId="{920DCC09-7337-4355-B617-D63C870A6956}" type="pres">
      <dgm:prSet presAssocID="{72B7C9D9-3254-4719-B47E-579F9CDAC40A}" presName="box" presStyleLbl="node1" presStyleIdx="3" presStyleCnt="5" custScaleY="74835" custLinFactNeighborY="-27213"/>
      <dgm:spPr/>
      <dgm:t>
        <a:bodyPr/>
        <a:lstStyle/>
        <a:p>
          <a:endParaRPr lang="tr-TR"/>
        </a:p>
      </dgm:t>
    </dgm:pt>
    <dgm:pt modelId="{5418A93B-D5C2-4456-B98E-F4FED46D9043}" type="pres">
      <dgm:prSet presAssocID="{72B7C9D9-3254-4719-B47E-579F9CDAC40A}" presName="img" presStyleLbl="fgImgPlace1" presStyleIdx="3" presStyleCnt="5" custScaleX="94182" custScaleY="72957" custLinFactNeighborX="-1628" custLinFactNeighborY="-39543"/>
      <dgm:spPr/>
    </dgm:pt>
    <dgm:pt modelId="{29C5F992-C5E1-4616-803F-E155FBD9B570}" type="pres">
      <dgm:prSet presAssocID="{72B7C9D9-3254-4719-B47E-579F9CDAC40A}" presName="text" presStyleLbl="node1" presStyleIdx="3" presStyleCnt="5">
        <dgm:presLayoutVars>
          <dgm:bulletEnabled val="1"/>
        </dgm:presLayoutVars>
      </dgm:prSet>
      <dgm:spPr/>
      <dgm:t>
        <a:bodyPr/>
        <a:lstStyle/>
        <a:p>
          <a:endParaRPr lang="tr-TR"/>
        </a:p>
      </dgm:t>
    </dgm:pt>
    <dgm:pt modelId="{7571718D-3FEB-4901-A528-ED49DB0E3CD8}" type="pres">
      <dgm:prSet presAssocID="{E991E08B-01F0-41C4-8B66-1F02AD2C0ECD}" presName="spacer" presStyleCnt="0"/>
      <dgm:spPr/>
    </dgm:pt>
    <dgm:pt modelId="{A9DF62CA-DFD1-4D6B-B9E7-0DB0932B938E}" type="pres">
      <dgm:prSet presAssocID="{A081CE12-15BA-4EB2-BB5A-731BAC988589}" presName="comp" presStyleCnt="0"/>
      <dgm:spPr/>
    </dgm:pt>
    <dgm:pt modelId="{E10BD37B-88B9-41C2-BB56-219C5D3E591C}" type="pres">
      <dgm:prSet presAssocID="{A081CE12-15BA-4EB2-BB5A-731BAC988589}" presName="box" presStyleLbl="node1" presStyleIdx="4" presStyleCnt="5" custScaleY="71057" custLinFactNeighborY="-41973"/>
      <dgm:spPr/>
      <dgm:t>
        <a:bodyPr/>
        <a:lstStyle/>
        <a:p>
          <a:endParaRPr lang="tr-TR"/>
        </a:p>
      </dgm:t>
    </dgm:pt>
    <dgm:pt modelId="{7A3B54F5-04B8-420B-BB2E-75B83F21E525}" type="pres">
      <dgm:prSet presAssocID="{A081CE12-15BA-4EB2-BB5A-731BAC988589}" presName="img" presStyleLbl="fgImgPlace1" presStyleIdx="4" presStyleCnt="5" custScaleX="89349" custScaleY="78026" custLinFactNeighborX="1260" custLinFactNeighborY="-53936"/>
      <dgm:spPr/>
    </dgm:pt>
    <dgm:pt modelId="{00D6C19B-C1E2-4E84-B0D0-5F402DB837C0}" type="pres">
      <dgm:prSet presAssocID="{A081CE12-15BA-4EB2-BB5A-731BAC988589}" presName="text" presStyleLbl="node1" presStyleIdx="4" presStyleCnt="5">
        <dgm:presLayoutVars>
          <dgm:bulletEnabled val="1"/>
        </dgm:presLayoutVars>
      </dgm:prSet>
      <dgm:spPr/>
      <dgm:t>
        <a:bodyPr/>
        <a:lstStyle/>
        <a:p>
          <a:endParaRPr lang="tr-TR"/>
        </a:p>
      </dgm:t>
    </dgm:pt>
  </dgm:ptLst>
  <dgm:cxnLst>
    <dgm:cxn modelId="{1AD1EB76-9E68-4FBD-8BB1-4721B5B7FF01}" type="presOf" srcId="{A081CE12-15BA-4EB2-BB5A-731BAC988589}" destId="{00D6C19B-C1E2-4E84-B0D0-5F402DB837C0}" srcOrd="1" destOrd="0" presId="urn:microsoft.com/office/officeart/2005/8/layout/vList4#1"/>
    <dgm:cxn modelId="{EBDBB560-D9FC-4F26-8EAF-04E4FD737ADD}" type="presOf" srcId="{19476D1F-D235-4AE9-8940-691BDE5B7879}" destId="{531DB2EB-E867-45C1-9165-D46E272E74CF}" srcOrd="0" destOrd="0" presId="urn:microsoft.com/office/officeart/2005/8/layout/vList4#1"/>
    <dgm:cxn modelId="{5FC4CC6B-B945-450D-82E7-514543EFBEBF}" type="presOf" srcId="{72B7C9D9-3254-4719-B47E-579F9CDAC40A}" destId="{920DCC09-7337-4355-B617-D63C870A6956}" srcOrd="0" destOrd="0" presId="urn:microsoft.com/office/officeart/2005/8/layout/vList4#1"/>
    <dgm:cxn modelId="{E459BACC-2A5A-445F-B4A5-CAABE46D0E36}" srcId="{D02250A5-9136-4C28-A719-E897D36F8AA5}" destId="{72B7C9D9-3254-4719-B47E-579F9CDAC40A}" srcOrd="3" destOrd="0" parTransId="{6F77CBCD-3CF6-4A4B-ACFB-B00B6E2845E6}" sibTransId="{E991E08B-01F0-41C4-8B66-1F02AD2C0ECD}"/>
    <dgm:cxn modelId="{954AC9AD-68BA-4BB5-A52F-61B8A5E173C0}" type="presOf" srcId="{2F2379DB-7BDA-48DA-8FE7-F0C4E193B3F2}" destId="{926336EF-4BAB-43FC-AF50-7BE0F9BBBBFD}" srcOrd="1" destOrd="0" presId="urn:microsoft.com/office/officeart/2005/8/layout/vList4#1"/>
    <dgm:cxn modelId="{C3F1F312-1B11-4D03-893D-858376435ACF}" type="presOf" srcId="{F0213DE3-735D-4F27-BAA9-7A629A14834F}" destId="{02D4AAA0-B61B-4E48-89C7-4E4A17288B37}" srcOrd="0" destOrd="0" presId="urn:microsoft.com/office/officeart/2005/8/layout/vList4#1"/>
    <dgm:cxn modelId="{D89C85CA-446E-47BE-BA4A-A8CD383AC67B}" type="presOf" srcId="{A081CE12-15BA-4EB2-BB5A-731BAC988589}" destId="{E10BD37B-88B9-41C2-BB56-219C5D3E591C}" srcOrd="0" destOrd="0" presId="urn:microsoft.com/office/officeart/2005/8/layout/vList4#1"/>
    <dgm:cxn modelId="{3117ECC1-8FB6-4ACA-A927-A7482792B90C}" type="presOf" srcId="{19476D1F-D235-4AE9-8940-691BDE5B7879}" destId="{878C9A87-544A-4D72-917D-AE2530746C48}" srcOrd="1" destOrd="0" presId="urn:microsoft.com/office/officeart/2005/8/layout/vList4#1"/>
    <dgm:cxn modelId="{CC263618-C284-4E16-B188-815DFB0F854E}" type="presOf" srcId="{72B7C9D9-3254-4719-B47E-579F9CDAC40A}" destId="{29C5F992-C5E1-4616-803F-E155FBD9B570}" srcOrd="1" destOrd="0" presId="urn:microsoft.com/office/officeart/2005/8/layout/vList4#1"/>
    <dgm:cxn modelId="{A3D5E69F-A8FE-4689-A8B3-6258CB2CAEE9}" type="presOf" srcId="{2F2379DB-7BDA-48DA-8FE7-F0C4E193B3F2}" destId="{FE9BE6F2-CC4F-4CFA-BAC8-F7574B5B6B5F}" srcOrd="0" destOrd="0" presId="urn:microsoft.com/office/officeart/2005/8/layout/vList4#1"/>
    <dgm:cxn modelId="{D8FF3645-3F60-4C0D-A184-182B89AEAEC2}" srcId="{D02250A5-9136-4C28-A719-E897D36F8AA5}" destId="{A081CE12-15BA-4EB2-BB5A-731BAC988589}" srcOrd="4" destOrd="0" parTransId="{DC8D5AA6-6B2D-4B8C-BF59-10CAE486C1AD}" sibTransId="{6F353F43-FDEA-49B2-B21E-154B17CE6079}"/>
    <dgm:cxn modelId="{ACA20644-41D0-44C1-BDFA-FC0820247CA7}" type="presOf" srcId="{D02250A5-9136-4C28-A719-E897D36F8AA5}" destId="{A78402E5-9AE7-4E9B-9877-3C3C41B777FA}" srcOrd="0" destOrd="0" presId="urn:microsoft.com/office/officeart/2005/8/layout/vList4#1"/>
    <dgm:cxn modelId="{A67D96A9-40C2-4D34-836C-EBADF2B0C8D0}" srcId="{D02250A5-9136-4C28-A719-E897D36F8AA5}" destId="{19476D1F-D235-4AE9-8940-691BDE5B7879}" srcOrd="2" destOrd="0" parTransId="{E4358D72-6F04-48FF-B23A-AE9D646E3364}" sibTransId="{69D1E55C-1945-4601-9D66-CF7EEE629129}"/>
    <dgm:cxn modelId="{B79A7F3A-3851-4D23-99D5-28400FC31B07}" type="presOf" srcId="{F0213DE3-735D-4F27-BAA9-7A629A14834F}" destId="{6948F5FD-E8F9-4EF2-A27A-8097B7B21BF9}" srcOrd="1" destOrd="0" presId="urn:microsoft.com/office/officeart/2005/8/layout/vList4#1"/>
    <dgm:cxn modelId="{5939CABD-41C4-49C0-B21E-A010B176C29C}" srcId="{D02250A5-9136-4C28-A719-E897D36F8AA5}" destId="{2F2379DB-7BDA-48DA-8FE7-F0C4E193B3F2}" srcOrd="1" destOrd="0" parTransId="{FCA1A241-6C4F-422C-9687-D4A350DD68DD}" sibTransId="{73990205-5BF2-4EC5-AA5E-0F47D94A5483}"/>
    <dgm:cxn modelId="{3C2BF52F-194F-4415-8443-CF007640434E}" srcId="{D02250A5-9136-4C28-A719-E897D36F8AA5}" destId="{F0213DE3-735D-4F27-BAA9-7A629A14834F}" srcOrd="0" destOrd="0" parTransId="{23EBBC75-D3A9-404C-A7E4-4EFFB5CCCB25}" sibTransId="{69EF707A-A6F3-4B84-841C-DA2413463D8E}"/>
    <dgm:cxn modelId="{5A141CBA-C595-4C68-BDE2-78BE12A687B8}" type="presParOf" srcId="{A78402E5-9AE7-4E9B-9877-3C3C41B777FA}" destId="{54E5A607-BB48-4B74-A7E9-243CBDE49B0D}" srcOrd="0" destOrd="0" presId="urn:microsoft.com/office/officeart/2005/8/layout/vList4#1"/>
    <dgm:cxn modelId="{52D69330-F06E-4E07-BDAF-C44B8318CDD7}" type="presParOf" srcId="{54E5A607-BB48-4B74-A7E9-243CBDE49B0D}" destId="{02D4AAA0-B61B-4E48-89C7-4E4A17288B37}" srcOrd="0" destOrd="0" presId="urn:microsoft.com/office/officeart/2005/8/layout/vList4#1"/>
    <dgm:cxn modelId="{225CF2A7-DBA1-4716-B78F-832AA4441700}" type="presParOf" srcId="{54E5A607-BB48-4B74-A7E9-243CBDE49B0D}" destId="{2A856554-D2D4-4252-9E97-8B6F38004730}" srcOrd="1" destOrd="0" presId="urn:microsoft.com/office/officeart/2005/8/layout/vList4#1"/>
    <dgm:cxn modelId="{B2859218-4CF2-4399-922D-2926AFFD96F6}" type="presParOf" srcId="{54E5A607-BB48-4B74-A7E9-243CBDE49B0D}" destId="{6948F5FD-E8F9-4EF2-A27A-8097B7B21BF9}" srcOrd="2" destOrd="0" presId="urn:microsoft.com/office/officeart/2005/8/layout/vList4#1"/>
    <dgm:cxn modelId="{11959B66-B5AC-4D33-AC8A-6BAC86A72359}" type="presParOf" srcId="{A78402E5-9AE7-4E9B-9877-3C3C41B777FA}" destId="{19809150-80CC-4666-AF65-9030B5804C3D}" srcOrd="1" destOrd="0" presId="urn:microsoft.com/office/officeart/2005/8/layout/vList4#1"/>
    <dgm:cxn modelId="{28E3EFCA-3310-4914-A19E-A106F189B088}" type="presParOf" srcId="{A78402E5-9AE7-4E9B-9877-3C3C41B777FA}" destId="{F58B9558-17A0-412A-8400-537244CF0E96}" srcOrd="2" destOrd="0" presId="urn:microsoft.com/office/officeart/2005/8/layout/vList4#1"/>
    <dgm:cxn modelId="{395539FC-6C3D-4118-A04B-0C5D7152E462}" type="presParOf" srcId="{F58B9558-17A0-412A-8400-537244CF0E96}" destId="{FE9BE6F2-CC4F-4CFA-BAC8-F7574B5B6B5F}" srcOrd="0" destOrd="0" presId="urn:microsoft.com/office/officeart/2005/8/layout/vList4#1"/>
    <dgm:cxn modelId="{CA5B8229-086E-4D70-8581-2AE860F47AFE}" type="presParOf" srcId="{F58B9558-17A0-412A-8400-537244CF0E96}" destId="{E1E138A1-DBA5-4C2A-88BB-8177373E1CF3}" srcOrd="1" destOrd="0" presId="urn:microsoft.com/office/officeart/2005/8/layout/vList4#1"/>
    <dgm:cxn modelId="{BC1BC4DF-9386-4ABE-8B5C-F00A59557A0F}" type="presParOf" srcId="{F58B9558-17A0-412A-8400-537244CF0E96}" destId="{926336EF-4BAB-43FC-AF50-7BE0F9BBBBFD}" srcOrd="2" destOrd="0" presId="urn:microsoft.com/office/officeart/2005/8/layout/vList4#1"/>
    <dgm:cxn modelId="{7329A621-C355-44EC-959B-C10F3C4612F4}" type="presParOf" srcId="{A78402E5-9AE7-4E9B-9877-3C3C41B777FA}" destId="{945F288C-B38E-4AEC-A370-D042BD0D9BAA}" srcOrd="3" destOrd="0" presId="urn:microsoft.com/office/officeart/2005/8/layout/vList4#1"/>
    <dgm:cxn modelId="{5FC90CC4-7C0A-49FE-B7E3-10E6C625C58C}" type="presParOf" srcId="{A78402E5-9AE7-4E9B-9877-3C3C41B777FA}" destId="{EA3980D0-9BE7-426E-A3DA-53C7059EB059}" srcOrd="4" destOrd="0" presId="urn:microsoft.com/office/officeart/2005/8/layout/vList4#1"/>
    <dgm:cxn modelId="{5BD286D2-E35A-4E61-A733-1FE16C7FF1D1}" type="presParOf" srcId="{EA3980D0-9BE7-426E-A3DA-53C7059EB059}" destId="{531DB2EB-E867-45C1-9165-D46E272E74CF}" srcOrd="0" destOrd="0" presId="urn:microsoft.com/office/officeart/2005/8/layout/vList4#1"/>
    <dgm:cxn modelId="{38E821A6-97C8-4DD8-B17A-1040D3B8EF54}" type="presParOf" srcId="{EA3980D0-9BE7-426E-A3DA-53C7059EB059}" destId="{873D3BE2-1E3B-4339-A293-FBF32CF69FB0}" srcOrd="1" destOrd="0" presId="urn:microsoft.com/office/officeart/2005/8/layout/vList4#1"/>
    <dgm:cxn modelId="{98769EB1-C87E-43D5-AC3D-19156FC282B7}" type="presParOf" srcId="{EA3980D0-9BE7-426E-A3DA-53C7059EB059}" destId="{878C9A87-544A-4D72-917D-AE2530746C48}" srcOrd="2" destOrd="0" presId="urn:microsoft.com/office/officeart/2005/8/layout/vList4#1"/>
    <dgm:cxn modelId="{4D201F69-732A-4B6B-9A34-C5303F5A6191}" type="presParOf" srcId="{A78402E5-9AE7-4E9B-9877-3C3C41B777FA}" destId="{3DB3A264-0CCF-432A-8C4C-0A713C127DB6}" srcOrd="5" destOrd="0" presId="urn:microsoft.com/office/officeart/2005/8/layout/vList4#1"/>
    <dgm:cxn modelId="{A2DB8035-B267-4F90-9607-3BD3E7919FDD}" type="presParOf" srcId="{A78402E5-9AE7-4E9B-9877-3C3C41B777FA}" destId="{4EC3EB7F-0726-4AEE-BB10-466C3FCF8CA8}" srcOrd="6" destOrd="0" presId="urn:microsoft.com/office/officeart/2005/8/layout/vList4#1"/>
    <dgm:cxn modelId="{1D487D86-2941-4A90-BF80-4A59DFE182AB}" type="presParOf" srcId="{4EC3EB7F-0726-4AEE-BB10-466C3FCF8CA8}" destId="{920DCC09-7337-4355-B617-D63C870A6956}" srcOrd="0" destOrd="0" presId="urn:microsoft.com/office/officeart/2005/8/layout/vList4#1"/>
    <dgm:cxn modelId="{324F4CF4-4418-4501-986A-666ED7D478BC}" type="presParOf" srcId="{4EC3EB7F-0726-4AEE-BB10-466C3FCF8CA8}" destId="{5418A93B-D5C2-4456-B98E-F4FED46D9043}" srcOrd="1" destOrd="0" presId="urn:microsoft.com/office/officeart/2005/8/layout/vList4#1"/>
    <dgm:cxn modelId="{859739E3-679A-4ECA-8A9B-424F37B7EC32}" type="presParOf" srcId="{4EC3EB7F-0726-4AEE-BB10-466C3FCF8CA8}" destId="{29C5F992-C5E1-4616-803F-E155FBD9B570}" srcOrd="2" destOrd="0" presId="urn:microsoft.com/office/officeart/2005/8/layout/vList4#1"/>
    <dgm:cxn modelId="{FB8A93D6-8779-489A-B909-E7353D0A3DB5}" type="presParOf" srcId="{A78402E5-9AE7-4E9B-9877-3C3C41B777FA}" destId="{7571718D-3FEB-4901-A528-ED49DB0E3CD8}" srcOrd="7" destOrd="0" presId="urn:microsoft.com/office/officeart/2005/8/layout/vList4#1"/>
    <dgm:cxn modelId="{26B15F44-3867-4452-9730-E2222FE2F481}" type="presParOf" srcId="{A78402E5-9AE7-4E9B-9877-3C3C41B777FA}" destId="{A9DF62CA-DFD1-4D6B-B9E7-0DB0932B938E}" srcOrd="8" destOrd="0" presId="urn:microsoft.com/office/officeart/2005/8/layout/vList4#1"/>
    <dgm:cxn modelId="{6F6569EC-A0CA-40F5-B979-E194F8A9CEAA}" type="presParOf" srcId="{A9DF62CA-DFD1-4D6B-B9E7-0DB0932B938E}" destId="{E10BD37B-88B9-41C2-BB56-219C5D3E591C}" srcOrd="0" destOrd="0" presId="urn:microsoft.com/office/officeart/2005/8/layout/vList4#1"/>
    <dgm:cxn modelId="{7867D4A9-BB16-436B-942C-5314CFD79697}" type="presParOf" srcId="{A9DF62CA-DFD1-4D6B-B9E7-0DB0932B938E}" destId="{7A3B54F5-04B8-420B-BB2E-75B83F21E525}" srcOrd="1" destOrd="0" presId="urn:microsoft.com/office/officeart/2005/8/layout/vList4#1"/>
    <dgm:cxn modelId="{AB57FA03-B3B0-4187-A122-6DEC4449E930}" type="presParOf" srcId="{A9DF62CA-DFD1-4D6B-B9E7-0DB0932B938E}" destId="{00D6C19B-C1E2-4E84-B0D0-5F402DB837C0}" srcOrd="2" destOrd="0" presId="urn:microsoft.com/office/officeart/2005/8/layout/vList4#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B4A65B4-1433-475C-B7E4-7CB9A0700E38}" type="datetimeFigureOut">
              <a:rPr lang="tr-TR"/>
              <a:pPr>
                <a:defRPr/>
              </a:pPr>
              <a:t>30.11.2015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65D30C4-C93E-4E13-BA56-7B9CAC57CBC5}"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2"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15363"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8130"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48131"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0178"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50179"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2226"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52227"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4274"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54275"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6322"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56323"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8370"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58371"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60418"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60419"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62466"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62467"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64514"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64515"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66562"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66563"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7410"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17411"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68610"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68611"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70658"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70659"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72706"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72707"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74754"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74755"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76802"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76803"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78850"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78851"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80898"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80899"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82946"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82947"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84994"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84995"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87042"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87043"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ayt Görüntüsü Yer Tutucusu 1"/>
          <p:cNvSpPr>
            <a:spLocks noGrp="1" noRot="1" noChangeAspect="1"/>
          </p:cNvSpPr>
          <p:nvPr>
            <p:ph type="sldImg"/>
          </p:nvPr>
        </p:nvSpPr>
        <p:spPr bwMode="auto">
          <a:noFill/>
          <a:ln>
            <a:solidFill>
              <a:srgbClr val="000000"/>
            </a:solidFill>
            <a:miter lim="800000"/>
            <a:headEnd/>
            <a:tailEnd/>
          </a:ln>
        </p:spPr>
      </p:sp>
      <p:sp>
        <p:nvSpPr>
          <p:cNvPr id="19458"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video</a:t>
            </a:r>
          </a:p>
        </p:txBody>
      </p:sp>
      <p:sp>
        <p:nvSpPr>
          <p:cNvPr id="19459" name="Üstbilgi Yer Tutucusu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BİRİNCİ BÖLÜM : İŞ SAĞLIĞI VE GÜVENLİĞİ</a:t>
            </a:r>
          </a:p>
        </p:txBody>
      </p:sp>
      <p:sp>
        <p:nvSpPr>
          <p:cNvPr id="19460" name="Slayt Numarası Yer Tutucusu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CAC2EE-8EF0-49DE-9656-620A2C0C9DAF}"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89090"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89091"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91138"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91139"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93186"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93187"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96258"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96259"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98306"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98307"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00354"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100355"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9698"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6331 sayılı İş Sağlığı ve Güvenliği Kanunu’nun yürürlüğe girmesi ile mevzuattaki dağınıklığın giderilmesi, kapsamının genişletilmesi ve konulara bütüncül yaklaşım sergileyen bir yapıya kavuşturulması amaçlanmıştır. </a:t>
            </a:r>
          </a:p>
          <a:p>
            <a:pPr eaLnBrk="1" hangingPunct="1">
              <a:spcBef>
                <a:spcPct val="0"/>
              </a:spcBef>
            </a:pPr>
            <a:r>
              <a:rPr lang="tr-TR" smtClean="0"/>
              <a:t>İş sağlığı ve güvenliği ile ilgili hükümler 2003 yılı Haziran ayında yürürlüğe giren 4857 sayılı İş Kanunu’nun toplam 13 maddesinde düzenlenmiş idi.</a:t>
            </a:r>
          </a:p>
          <a:p>
            <a:pPr eaLnBrk="1" hangingPunct="1">
              <a:spcBef>
                <a:spcPct val="0"/>
              </a:spcBef>
            </a:pPr>
            <a:r>
              <a:rPr lang="tr-TR" smtClean="0"/>
              <a:t>İş Sağlığı ve Güvenliği Kanunu, esasen 4857 sayılı İş Kanunu'nda yer alan düzenlemeleri biraz daha açan, yönetmeliklerle yapılmış veya yapılabilecek düzenlemelerin bir bölümünü yasaya taşıyan bir anlayışla yapılmıştır.</a:t>
            </a:r>
          </a:p>
          <a:p>
            <a:pPr eaLnBrk="1" hangingPunct="1">
              <a:spcBef>
                <a:spcPct val="0"/>
              </a:spcBef>
            </a:pPr>
            <a:r>
              <a:rPr lang="tr-TR" smtClean="0"/>
              <a:t>6331 sayılı Kanunda yer alan işyerlerini tehlike sınıflarına ayırma, işverenlerin mesleki risk analizi yapma ve gereken önlemleri alma, uygulamayı denetleme yükümlülükleri ile çalışanların iş sağlığı ve güvenliği açısından eğitilmeleri,  işyeri hekimi ve iş güvenliği uzmanlarının çalıştırılma yükümlülükleri, bunların görevleri,  eğitimleri ve hatta işçi temsilciliği vb. pek çok konu zaten 4857 sayılı İş Kanununda ve ilgili yönetmeliklerinde vardı.</a:t>
            </a:r>
          </a:p>
          <a:p>
            <a:pPr eaLnBrk="1" hangingPunct="1">
              <a:spcBef>
                <a:spcPct val="0"/>
              </a:spcBef>
            </a:pPr>
            <a:endParaRPr lang="tr-TR" smtClean="0"/>
          </a:p>
          <a:p>
            <a:pPr eaLnBrk="1" hangingPunct="1">
              <a:spcBef>
                <a:spcPct val="0"/>
              </a:spcBef>
            </a:pPr>
            <a:endParaRPr lang="tr-TR" smtClean="0"/>
          </a:p>
        </p:txBody>
      </p:sp>
      <p:sp>
        <p:nvSpPr>
          <p:cNvPr id="29699"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9C4060-B4F6-4143-A020-D90A8D9F29AE}" type="slidenum">
              <a:rPr lang="tr-TR"/>
              <a:pPr fontAlgn="base">
                <a:spcBef>
                  <a:spcPct val="0"/>
                </a:spcBef>
                <a:spcAft>
                  <a:spcPct val="0"/>
                </a:spcAft>
                <a:defRPr/>
              </a:pPr>
              <a:t>12</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ayt Görüntüsü Yer Tutucusu 1"/>
          <p:cNvSpPr>
            <a:spLocks noGrp="1" noRot="1" noChangeAspect="1"/>
          </p:cNvSpPr>
          <p:nvPr>
            <p:ph type="sldImg"/>
          </p:nvPr>
        </p:nvSpPr>
        <p:spPr bwMode="auto">
          <a:noFill/>
          <a:ln>
            <a:solidFill>
              <a:srgbClr val="000000"/>
            </a:solidFill>
            <a:miter lim="800000"/>
            <a:headEnd/>
            <a:tailEnd/>
          </a:ln>
        </p:spPr>
      </p:sp>
      <p:sp>
        <p:nvSpPr>
          <p:cNvPr id="34818"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4819"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6317E7-E74D-49A7-9A4C-769B2955BD74}" type="slidenum">
              <a:rPr lang="tr-TR"/>
              <a:pPr fontAlgn="base">
                <a:spcBef>
                  <a:spcPct val="0"/>
                </a:spcBef>
                <a:spcAft>
                  <a:spcPct val="0"/>
                </a:spcAft>
                <a:defRPr/>
              </a:pPr>
              <a:t>16</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ayt Görüntüsü Yer Tutucusu 1"/>
          <p:cNvSpPr>
            <a:spLocks noGrp="1" noRot="1" noChangeAspect="1"/>
          </p:cNvSpPr>
          <p:nvPr>
            <p:ph type="sldImg"/>
          </p:nvPr>
        </p:nvSpPr>
        <p:spPr bwMode="auto">
          <a:noFill/>
          <a:ln>
            <a:solidFill>
              <a:srgbClr val="000000"/>
            </a:solidFill>
            <a:miter lim="800000"/>
            <a:headEnd/>
            <a:tailEnd/>
          </a:ln>
        </p:spPr>
      </p:sp>
      <p:sp>
        <p:nvSpPr>
          <p:cNvPr id="39938"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9939"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D284E7-7B32-41A8-ABB6-EE57537F038C}" type="slidenum">
              <a:rPr lang="tr-TR"/>
              <a:pPr fontAlgn="base">
                <a:spcBef>
                  <a:spcPct val="0"/>
                </a:spcBef>
                <a:spcAft>
                  <a:spcPct val="0"/>
                </a:spcAft>
                <a:defRPr/>
              </a:pPr>
              <a:t>20</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1986"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41987"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4034"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44035"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6082" name="Slide Image Placeholder 5"/>
          <p:cNvSpPr>
            <a:spLocks noGrp="1" noRot="1" noChangeAspect="1"/>
          </p:cNvSpPr>
          <p:nvPr>
            <p:ph type="sldImg"/>
          </p:nvPr>
        </p:nvSpPr>
        <p:spPr bwMode="auto">
          <a:xfrm>
            <a:off x="533400" y="460375"/>
            <a:ext cx="3144838" cy="2359025"/>
          </a:xfrm>
          <a:noFill/>
          <a:ln>
            <a:solidFill>
              <a:srgbClr val="000000"/>
            </a:solidFill>
            <a:miter lim="800000"/>
            <a:headEnd/>
            <a:tailEnd/>
          </a:ln>
        </p:spPr>
      </p:sp>
      <p:sp>
        <p:nvSpPr>
          <p:cNvPr id="46083" name="Üstbilgi Yer Tutucusu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solidFill>
                  <a:srgbClr val="000000"/>
                </a:solidFill>
              </a:rPr>
              <a:t>BİRİNCİ BÖLÜM : İŞ SAĞLIĞI VE GÜVENLİĞİ</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tr-TR" smtClean="0"/>
              <a:t>Asıl başlık stili için tıklatın</a:t>
            </a:r>
            <a:endParaRPr lang="en-US" dirty="0"/>
          </a:p>
        </p:txBody>
      </p:sp>
      <p:sp>
        <p:nvSpPr>
          <p:cNvPr id="8" name="Date Placeholder 3"/>
          <p:cNvSpPr>
            <a:spLocks noGrp="1"/>
          </p:cNvSpPr>
          <p:nvPr>
            <p:ph type="dt" sz="half" idx="10"/>
          </p:nvPr>
        </p:nvSpPr>
        <p:spPr/>
        <p:txBody>
          <a:bodyPr/>
          <a:lstStyle>
            <a:lvl1pPr>
              <a:defRPr/>
            </a:lvl1pPr>
          </a:lstStyle>
          <a:p>
            <a:pPr>
              <a:defRPr/>
            </a:pPr>
            <a:fld id="{CFD670B4-3EAE-4393-9D9E-8E0571331E37}" type="datetime1">
              <a:rPr lang="en-US"/>
              <a:pPr>
                <a:defRPr/>
              </a:pPr>
              <a:t>11/30/2015</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a:t>KARABAĞLAR İLÇE MİLLİ EĞİTİM MÜDÜRLÜĞÜ</a:t>
            </a:r>
          </a:p>
        </p:txBody>
      </p:sp>
      <p:sp>
        <p:nvSpPr>
          <p:cNvPr id="10" name="Slide Number Placeholder 5"/>
          <p:cNvSpPr>
            <a:spLocks noGrp="1"/>
          </p:cNvSpPr>
          <p:nvPr>
            <p:ph type="sldNum" sz="quarter" idx="12"/>
          </p:nvPr>
        </p:nvSpPr>
        <p:spPr/>
        <p:txBody>
          <a:bodyPr/>
          <a:lstStyle>
            <a:lvl1pPr>
              <a:defRPr/>
            </a:lvl1pPr>
          </a:lstStyle>
          <a:p>
            <a:pPr>
              <a:defRPr/>
            </a:pPr>
            <a:fld id="{A00091B4-ACB3-4A5E-AD9D-D2BB9678EE0B}" type="slidenum">
              <a:rPr lang="en-US"/>
              <a:pPr>
                <a:defRPr/>
              </a:pPr>
              <a:t>‹#›</a:t>
            </a:fld>
            <a:endParaRPr lang="en-US"/>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08111230-3603-45A9-95BD-0FC9512F69C8}" type="datetime1">
              <a:rPr lang="en-US"/>
              <a:pPr>
                <a:defRPr/>
              </a:pPr>
              <a:t>11/30/2015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KARABAĞLAR İLÇE MİLLİ EĞİTİM MÜDÜRLÜĞÜ</a:t>
            </a:r>
          </a:p>
        </p:txBody>
      </p:sp>
      <p:sp>
        <p:nvSpPr>
          <p:cNvPr id="6" name="Slide Number Placeholder 5"/>
          <p:cNvSpPr>
            <a:spLocks noGrp="1"/>
          </p:cNvSpPr>
          <p:nvPr>
            <p:ph type="sldNum" sz="quarter" idx="12"/>
          </p:nvPr>
        </p:nvSpPr>
        <p:spPr/>
        <p:txBody>
          <a:bodyPr/>
          <a:lstStyle>
            <a:lvl1pPr>
              <a:defRPr/>
            </a:lvl1pPr>
          </a:lstStyle>
          <a:p>
            <a:pPr>
              <a:defRPr/>
            </a:pPr>
            <a:fld id="{88EC3661-AA15-452D-B184-08C2C5C866BD}" type="slidenum">
              <a:rPr lang="en-US"/>
              <a:pPr>
                <a:defRPr/>
              </a:pPr>
              <a:t>‹#›</a:t>
            </a:fld>
            <a:endParaRPr lang="en-US"/>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BC7CAA00-28E9-4182-ADEE-483538AC207C}" type="datetime1">
              <a:rPr lang="en-US"/>
              <a:pPr>
                <a:defRPr/>
              </a:pPr>
              <a:t>11/30/2015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KARABAĞLAR İLÇE MİLLİ EĞİTİM MÜDÜRLÜĞÜ</a:t>
            </a:r>
          </a:p>
        </p:txBody>
      </p:sp>
      <p:sp>
        <p:nvSpPr>
          <p:cNvPr id="6" name="Slide Number Placeholder 5"/>
          <p:cNvSpPr>
            <a:spLocks noGrp="1"/>
          </p:cNvSpPr>
          <p:nvPr>
            <p:ph type="sldNum" sz="quarter" idx="12"/>
          </p:nvPr>
        </p:nvSpPr>
        <p:spPr/>
        <p:txBody>
          <a:bodyPr/>
          <a:lstStyle>
            <a:lvl1pPr>
              <a:defRPr/>
            </a:lvl1pPr>
          </a:lstStyle>
          <a:p>
            <a:pPr>
              <a:defRPr/>
            </a:pPr>
            <a:fld id="{6708EDF1-6AA8-4963-8ABD-82D779ECB739}" type="slidenum">
              <a:rPr lang="en-US"/>
              <a:pPr>
                <a:defRPr/>
              </a:pPr>
              <a:t>‹#›</a:t>
            </a:fld>
            <a:endParaRPr lang="en-US"/>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4"/>
          </p:nvPr>
        </p:nvSpPr>
        <p:spPr/>
        <p:txBody>
          <a:bodyPr/>
          <a:lstStyle>
            <a:lvl1pPr>
              <a:defRPr/>
            </a:lvl1pPr>
          </a:lstStyle>
          <a:p>
            <a:pPr>
              <a:defRPr/>
            </a:pPr>
            <a:fld id="{73C6564B-6539-41DB-93C1-0736A427EA79}" type="datetime1">
              <a:rPr lang="en-US"/>
              <a:pPr>
                <a:defRPr/>
              </a:pPr>
              <a:t>11/30/2015</a:t>
            </a:fld>
            <a:endParaRPr lang="en-US"/>
          </a:p>
        </p:txBody>
      </p:sp>
      <p:sp>
        <p:nvSpPr>
          <p:cNvPr id="5" name="Footer Placeholder 4"/>
          <p:cNvSpPr>
            <a:spLocks noGrp="1"/>
          </p:cNvSpPr>
          <p:nvPr>
            <p:ph type="ftr" sz="quarter" idx="15"/>
          </p:nvPr>
        </p:nvSpPr>
        <p:spPr/>
        <p:txBody>
          <a:bodyPr/>
          <a:lstStyle>
            <a:lvl1pPr>
              <a:defRPr/>
            </a:lvl1pPr>
          </a:lstStyle>
          <a:p>
            <a:pPr>
              <a:defRPr/>
            </a:pPr>
            <a:r>
              <a:rPr lang="en-US"/>
              <a:t>KARABAĞLAR İLÇE MİLLİ EĞİTİM MÜDÜRLÜĞÜ</a:t>
            </a:r>
          </a:p>
        </p:txBody>
      </p:sp>
      <p:sp>
        <p:nvSpPr>
          <p:cNvPr id="6" name="Slide Number Placeholder 5"/>
          <p:cNvSpPr>
            <a:spLocks noGrp="1"/>
          </p:cNvSpPr>
          <p:nvPr>
            <p:ph type="sldNum" sz="quarter" idx="16"/>
          </p:nvPr>
        </p:nvSpPr>
        <p:spPr/>
        <p:txBody>
          <a:bodyPr/>
          <a:lstStyle>
            <a:lvl1pPr>
              <a:defRPr/>
            </a:lvl1pPr>
          </a:lstStyle>
          <a:p>
            <a:pPr>
              <a:defRPr/>
            </a:pPr>
            <a:fld id="{7B5E9F39-9B8C-478D-897C-BC2BDEF16360}" type="slidenum">
              <a:rPr lang="en-US"/>
              <a:pPr>
                <a:defRPr/>
              </a:pPr>
              <a:t>‹#›</a:t>
            </a:fld>
            <a:endParaRPr lang="en-US"/>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0"/>
          </p:nvPr>
        </p:nvSpPr>
        <p:spPr/>
        <p:txBody>
          <a:bodyPr/>
          <a:lstStyle>
            <a:lvl1pPr>
              <a:defRPr/>
            </a:lvl1pPr>
          </a:lstStyle>
          <a:p>
            <a:pPr>
              <a:defRPr/>
            </a:pPr>
            <a:fld id="{F17CD187-8BB2-4AB4-88D7-2236B05C33B5}" type="datetime1">
              <a:rPr lang="en-US"/>
              <a:pPr>
                <a:defRPr/>
              </a:pPr>
              <a:t>11/30/2015</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a:t>KARABAĞLAR İLÇE MİLLİ EĞİTİM MÜDÜRLÜĞÜ</a:t>
            </a:r>
          </a:p>
        </p:txBody>
      </p:sp>
      <p:sp>
        <p:nvSpPr>
          <p:cNvPr id="10" name="Slide Number Placeholder 5"/>
          <p:cNvSpPr>
            <a:spLocks noGrp="1"/>
          </p:cNvSpPr>
          <p:nvPr>
            <p:ph type="sldNum" sz="quarter" idx="12"/>
          </p:nvPr>
        </p:nvSpPr>
        <p:spPr/>
        <p:txBody>
          <a:bodyPr/>
          <a:lstStyle>
            <a:lvl1pPr>
              <a:defRPr/>
            </a:lvl1pPr>
          </a:lstStyle>
          <a:p>
            <a:pPr>
              <a:defRPr/>
            </a:pPr>
            <a:fld id="{124908F5-A49A-4D7E-B0CF-D010416839E4}" type="slidenum">
              <a:rPr lang="en-US"/>
              <a:pPr>
                <a:defRPr/>
              </a:pPr>
              <a:t>‹#›</a:t>
            </a:fld>
            <a:endParaRPr lang="en-US"/>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5"/>
          </p:nvPr>
        </p:nvSpPr>
        <p:spPr/>
        <p:txBody>
          <a:bodyPr/>
          <a:lstStyle>
            <a:lvl1pPr>
              <a:defRPr/>
            </a:lvl1pPr>
          </a:lstStyle>
          <a:p>
            <a:pPr>
              <a:defRPr/>
            </a:pPr>
            <a:fld id="{C114327F-C1A9-4745-A73B-E2AAA042D037}" type="datetime1">
              <a:rPr lang="en-US"/>
              <a:pPr>
                <a:defRPr/>
              </a:pPr>
              <a:t>11/30/2015</a:t>
            </a:fld>
            <a:endParaRPr lang="en-US"/>
          </a:p>
        </p:txBody>
      </p:sp>
      <p:sp>
        <p:nvSpPr>
          <p:cNvPr id="6" name="Footer Placeholder 4"/>
          <p:cNvSpPr>
            <a:spLocks noGrp="1"/>
          </p:cNvSpPr>
          <p:nvPr>
            <p:ph type="ftr" sz="quarter" idx="16"/>
          </p:nvPr>
        </p:nvSpPr>
        <p:spPr/>
        <p:txBody>
          <a:bodyPr/>
          <a:lstStyle>
            <a:lvl1pPr>
              <a:defRPr/>
            </a:lvl1pPr>
          </a:lstStyle>
          <a:p>
            <a:pPr>
              <a:defRPr/>
            </a:pPr>
            <a:r>
              <a:rPr lang="en-US"/>
              <a:t>KARABAĞLAR İLÇE MİLLİ EĞİTİM MÜDÜRLÜĞÜ</a:t>
            </a:r>
          </a:p>
        </p:txBody>
      </p:sp>
      <p:sp>
        <p:nvSpPr>
          <p:cNvPr id="7" name="Slide Number Placeholder 5"/>
          <p:cNvSpPr>
            <a:spLocks noGrp="1"/>
          </p:cNvSpPr>
          <p:nvPr>
            <p:ph type="sldNum" sz="quarter" idx="17"/>
          </p:nvPr>
        </p:nvSpPr>
        <p:spPr/>
        <p:txBody>
          <a:bodyPr/>
          <a:lstStyle>
            <a:lvl1pPr>
              <a:defRPr/>
            </a:lvl1pPr>
          </a:lstStyle>
          <a:p>
            <a:pPr>
              <a:defRPr/>
            </a:pPr>
            <a:fld id="{88EFFDB0-136B-445D-B9B4-90AAD2B9CC64}" type="slidenum">
              <a:rPr lang="en-US"/>
              <a:pPr>
                <a:defRPr/>
              </a:pPr>
              <a:t>‹#›</a:t>
            </a:fld>
            <a:endParaRPr lang="en-US"/>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 name="Title 9"/>
          <p:cNvSpPr>
            <a:spLocks noGrp="1"/>
          </p:cNvSpPr>
          <p:nvPr>
            <p:ph type="title"/>
          </p:nvPr>
        </p:nvSpPr>
        <p:spPr/>
        <p:txBody>
          <a:bodyPr/>
          <a:lstStyle/>
          <a:p>
            <a:r>
              <a:rPr lang="tr-TR" smtClean="0"/>
              <a:t>Asıl başlık stili için tıklatın</a:t>
            </a:r>
            <a:endParaRPr lang="en-US" dirty="0"/>
          </a:p>
        </p:txBody>
      </p:sp>
      <p:sp>
        <p:nvSpPr>
          <p:cNvPr id="7" name="Date Placeholder 3"/>
          <p:cNvSpPr>
            <a:spLocks noGrp="1"/>
          </p:cNvSpPr>
          <p:nvPr>
            <p:ph type="dt" sz="half" idx="10"/>
          </p:nvPr>
        </p:nvSpPr>
        <p:spPr/>
        <p:txBody>
          <a:bodyPr/>
          <a:lstStyle>
            <a:lvl1pPr>
              <a:defRPr/>
            </a:lvl1pPr>
          </a:lstStyle>
          <a:p>
            <a:pPr>
              <a:defRPr/>
            </a:pPr>
            <a:fld id="{DDE0EA47-86F5-47B4-A1E4-883E1B90DC03}" type="datetime1">
              <a:rPr lang="en-US"/>
              <a:pPr>
                <a:defRPr/>
              </a:pPr>
              <a:t>11/30/2015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KARABAĞLAR İLÇE MİLLİ EĞİTİM MÜDÜRLÜĞÜ</a:t>
            </a:r>
          </a:p>
        </p:txBody>
      </p:sp>
      <p:sp>
        <p:nvSpPr>
          <p:cNvPr id="9" name="Slide Number Placeholder 5"/>
          <p:cNvSpPr>
            <a:spLocks noGrp="1"/>
          </p:cNvSpPr>
          <p:nvPr>
            <p:ph type="sldNum" sz="quarter" idx="12"/>
          </p:nvPr>
        </p:nvSpPr>
        <p:spPr/>
        <p:txBody>
          <a:bodyPr/>
          <a:lstStyle>
            <a:lvl1pPr>
              <a:defRPr/>
            </a:lvl1pPr>
          </a:lstStyle>
          <a:p>
            <a:pPr>
              <a:defRPr/>
            </a:pPr>
            <a:fld id="{B780CD2E-798A-4E7C-B566-E775A2288FA6}" type="slidenum">
              <a:rPr lang="en-US"/>
              <a:pPr>
                <a:defRPr/>
              </a:pPr>
              <a:t>‹#›</a:t>
            </a:fld>
            <a:endParaRPr lang="en-US"/>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3"/>
          <p:cNvSpPr>
            <a:spLocks noGrp="1"/>
          </p:cNvSpPr>
          <p:nvPr>
            <p:ph type="dt" sz="half" idx="10"/>
          </p:nvPr>
        </p:nvSpPr>
        <p:spPr/>
        <p:txBody>
          <a:bodyPr/>
          <a:lstStyle>
            <a:lvl1pPr>
              <a:defRPr/>
            </a:lvl1pPr>
          </a:lstStyle>
          <a:p>
            <a:pPr>
              <a:defRPr/>
            </a:pPr>
            <a:fld id="{043404FD-E9F9-4AAB-ACB3-71DCE3E0A63D}" type="datetime1">
              <a:rPr lang="en-US"/>
              <a:pPr>
                <a:defRPr/>
              </a:pPr>
              <a:t>11/30/2015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KARABAĞLAR İLÇE MİLLİ EĞİTİM MÜDÜRLÜĞÜ</a:t>
            </a:r>
          </a:p>
        </p:txBody>
      </p:sp>
      <p:sp>
        <p:nvSpPr>
          <p:cNvPr id="5" name="Slide Number Placeholder 5"/>
          <p:cNvSpPr>
            <a:spLocks noGrp="1"/>
          </p:cNvSpPr>
          <p:nvPr>
            <p:ph type="sldNum" sz="quarter" idx="12"/>
          </p:nvPr>
        </p:nvSpPr>
        <p:spPr/>
        <p:txBody>
          <a:bodyPr/>
          <a:lstStyle>
            <a:lvl1pPr>
              <a:defRPr/>
            </a:lvl1pPr>
          </a:lstStyle>
          <a:p>
            <a:pPr>
              <a:defRPr/>
            </a:pPr>
            <a:fld id="{EB0CB8D1-26CF-40E6-9D03-5825ABA3BB4E}" type="slidenum">
              <a:rPr lang="en-US"/>
              <a:pPr>
                <a:defRPr/>
              </a:pPr>
              <a:t>‹#›</a:t>
            </a:fld>
            <a:endParaRPr lang="en-US"/>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9E2E96-C998-4FC8-BC25-E70A1808A7B5}" type="datetime1">
              <a:rPr lang="en-US"/>
              <a:pPr>
                <a:defRPr/>
              </a:pPr>
              <a:t>11/30/2015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KARABAĞLAR İLÇE MİLLİ EĞİTİM MÜDÜRLÜĞÜ</a:t>
            </a:r>
          </a:p>
        </p:txBody>
      </p:sp>
      <p:sp>
        <p:nvSpPr>
          <p:cNvPr id="4" name="Slide Number Placeholder 5"/>
          <p:cNvSpPr>
            <a:spLocks noGrp="1"/>
          </p:cNvSpPr>
          <p:nvPr>
            <p:ph type="sldNum" sz="quarter" idx="12"/>
          </p:nvPr>
        </p:nvSpPr>
        <p:spPr/>
        <p:txBody>
          <a:bodyPr/>
          <a:lstStyle>
            <a:lvl1pPr>
              <a:defRPr/>
            </a:lvl1pPr>
          </a:lstStyle>
          <a:p>
            <a:pPr>
              <a:defRPr/>
            </a:pPr>
            <a:fld id="{3A4E3606-F2A2-4AF8-A029-F1D8E96A1800}" type="slidenum">
              <a:rPr lang="en-US"/>
              <a:pPr>
                <a:defRPr/>
              </a:pPr>
              <a:t>‹#›</a:t>
            </a:fld>
            <a:endParaRPr lang="en-US"/>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B6FC2214-CDB8-48BE-A275-D04E2DEBFDE7}" type="datetime1">
              <a:rPr lang="en-US"/>
              <a:pPr>
                <a:defRPr/>
              </a:pPr>
              <a:t>11/30/2015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KARABAĞLAR İLÇE MİLLİ EĞİTİM MÜDÜRLÜĞÜ</a:t>
            </a:r>
          </a:p>
        </p:txBody>
      </p:sp>
      <p:sp>
        <p:nvSpPr>
          <p:cNvPr id="7" name="Slide Number Placeholder 5"/>
          <p:cNvSpPr>
            <a:spLocks noGrp="1"/>
          </p:cNvSpPr>
          <p:nvPr>
            <p:ph type="sldNum" sz="quarter" idx="12"/>
          </p:nvPr>
        </p:nvSpPr>
        <p:spPr/>
        <p:txBody>
          <a:bodyPr/>
          <a:lstStyle>
            <a:lvl1pPr>
              <a:defRPr/>
            </a:lvl1pPr>
          </a:lstStyle>
          <a:p>
            <a:pPr>
              <a:defRPr/>
            </a:pPr>
            <a:fld id="{747E0EBD-4E84-4D43-BE88-251B39DF2653}" type="slidenum">
              <a:rPr lang="en-US"/>
              <a:pPr>
                <a:defRPr/>
              </a:pPr>
              <a:t>‹#›</a:t>
            </a:fld>
            <a:endParaRPr lang="en-US"/>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tr-TR" smtClean="0"/>
              <a:t>Asıl başlık stili için tıklatın</a:t>
            </a:r>
            <a:endParaRPr lang="en-US" dirty="0"/>
          </a:p>
        </p:txBody>
      </p:sp>
      <p:sp>
        <p:nvSpPr>
          <p:cNvPr id="9" name="Date Placeholder 4"/>
          <p:cNvSpPr>
            <a:spLocks noGrp="1"/>
          </p:cNvSpPr>
          <p:nvPr>
            <p:ph type="dt" sz="half" idx="10"/>
          </p:nvPr>
        </p:nvSpPr>
        <p:spPr/>
        <p:txBody>
          <a:bodyPr/>
          <a:lstStyle>
            <a:lvl1pPr>
              <a:defRPr/>
            </a:lvl1pPr>
          </a:lstStyle>
          <a:p>
            <a:pPr>
              <a:defRPr/>
            </a:pPr>
            <a:fld id="{06DBD215-7D04-4B52-B741-C78D9553658B}" type="datetime1">
              <a:rPr lang="en-US"/>
              <a:pPr>
                <a:defRPr/>
              </a:pPr>
              <a:t>11/30/2015</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a:t>KARABAĞLAR İLÇE MİLLİ EĞİTİM MÜDÜRLÜĞÜ</a:t>
            </a:r>
          </a:p>
        </p:txBody>
      </p:sp>
      <p:sp>
        <p:nvSpPr>
          <p:cNvPr id="11" name="Slide Number Placeholder 6"/>
          <p:cNvSpPr>
            <a:spLocks noGrp="1"/>
          </p:cNvSpPr>
          <p:nvPr>
            <p:ph type="sldNum" sz="quarter" idx="12"/>
          </p:nvPr>
        </p:nvSpPr>
        <p:spPr/>
        <p:txBody>
          <a:bodyPr/>
          <a:lstStyle>
            <a:lvl1pPr>
              <a:defRPr/>
            </a:lvl1pPr>
          </a:lstStyle>
          <a:p>
            <a:pPr>
              <a:defRPr/>
            </a:pPr>
            <a:fld id="{F0A54016-6F95-49B5-A482-E9BDF3B4D5FB}" type="slidenum">
              <a:rPr lang="en-US"/>
              <a:pPr>
                <a:defRPr/>
              </a:pPr>
              <a:t>‹#›</a:t>
            </a:fld>
            <a:endParaRPr lang="en-US"/>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a:solidFill>
                  <a:prstClr val="black">
                    <a:tint val="75000"/>
                  </a:prstClr>
                </a:solidFill>
                <a:latin typeface="+mn-lt"/>
              </a:defRPr>
            </a:lvl1pPr>
          </a:lstStyle>
          <a:p>
            <a:pPr>
              <a:defRPr/>
            </a:pPr>
            <a:fld id="{3E83B61D-8F4E-4C7E-A243-C221B130992E}" type="datetime1">
              <a:rPr lang="en-US"/>
              <a:pPr>
                <a:defRPr/>
              </a:pPr>
              <a:t>11/30/2015</a:t>
            </a:fld>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prstClr val="black">
                    <a:tint val="75000"/>
                  </a:prstClr>
                </a:solidFill>
                <a:latin typeface="+mn-lt"/>
              </a:defRPr>
            </a:lvl1pPr>
          </a:lstStyle>
          <a:p>
            <a:pPr>
              <a:defRPr/>
            </a:pPr>
            <a:r>
              <a:rPr lang="en-US"/>
              <a:t>KARABAĞLAR İLÇE MİLLİ EĞİTİM MÜDÜRLÜĞÜ</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a:solidFill>
                  <a:prstClr val="black">
                    <a:tint val="75000"/>
                  </a:prstClr>
                </a:solidFill>
                <a:latin typeface="+mn-lt"/>
              </a:defRPr>
            </a:lvl1pPr>
          </a:lstStyle>
          <a:p>
            <a:pPr>
              <a:defRPr/>
            </a:pPr>
            <a:fld id="{3FAA2744-56D1-47F2-B022-CBE543D2DB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66" r:id="rId5"/>
    <p:sldLayoutId id="2147483667" r:id="rId6"/>
    <p:sldLayoutId id="2147483668" r:id="rId7"/>
    <p:sldLayoutId id="2147483669" r:id="rId8"/>
    <p:sldLayoutId id="2147483674" r:id="rId9"/>
    <p:sldLayoutId id="2147483670" r:id="rId10"/>
    <p:sldLayoutId id="2147483671" r:id="rId11"/>
  </p:sldLayoutIdLst>
  <p:transition>
    <p:wheel spokes="8"/>
  </p:transition>
  <p:timing>
    <p:tnLst>
      <p:par>
        <p:cTn id="1" dur="indefinite" restart="never" nodeType="tmRoot"/>
      </p:par>
    </p:tnLst>
  </p:timing>
  <p:hf hdr="0" dt="0"/>
  <p:txStyles>
    <p:titleStyle>
      <a:lvl1pPr marL="319088" indent="-319088" algn="r" rtl="0" eaLnBrk="0" fontAlgn="base" hangingPunct="0">
        <a:spcBef>
          <a:spcPct val="0"/>
        </a:spcBef>
        <a:spcAft>
          <a:spcPct val="0"/>
        </a:spcAft>
        <a:buClr>
          <a:srgbClr val="7E4E99"/>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7E4E99"/>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7E4E99"/>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7E4E99"/>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7E4E99"/>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7E4E99"/>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7E4E99"/>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7E4E99"/>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7E4E99"/>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7E4E99"/>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8.gif"/><Relationship Id="rId3" Type="http://schemas.openxmlformats.org/officeDocument/2006/relationships/image" Target="../media/image3.emf"/><Relationship Id="rId7" Type="http://schemas.openxmlformats.org/officeDocument/2006/relationships/diagramColors" Target="../diagrams/colors1.xml"/><Relationship Id="rId12"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6.gif"/><Relationship Id="rId5" Type="http://schemas.openxmlformats.org/officeDocument/2006/relationships/diagramLayout" Target="../diagrams/layout1.xml"/><Relationship Id="rId10" Type="http://schemas.openxmlformats.org/officeDocument/2006/relationships/image" Target="../media/image5.gif"/><Relationship Id="rId4" Type="http://schemas.openxmlformats.org/officeDocument/2006/relationships/diagramData" Target="../diagrams/data1.xml"/><Relationship Id="rId9"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ayt Numarası Yer Tutucusu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8380A7-D243-4D4E-9894-88E7597216B7}" type="slidenum">
              <a:rPr lang="en-US">
                <a:solidFill>
                  <a:srgbClr val="898989"/>
                </a:solidFill>
              </a:rPr>
              <a:pPr fontAlgn="base">
                <a:spcBef>
                  <a:spcPct val="0"/>
                </a:spcBef>
                <a:spcAft>
                  <a:spcPct val="0"/>
                </a:spcAft>
                <a:defRPr/>
              </a:pPr>
              <a:t>1</a:t>
            </a:fld>
            <a:endParaRPr lang="en-US">
              <a:solidFill>
                <a:srgbClr val="898989"/>
              </a:solidFill>
            </a:endParaRPr>
          </a:p>
        </p:txBody>
      </p:sp>
      <p:pic>
        <p:nvPicPr>
          <p:cNvPr id="14338" name="Picture 8" descr="th?id=OIP"/>
          <p:cNvPicPr>
            <a:picLocks noChangeAspect="1" noChangeArrowheads="1"/>
          </p:cNvPicPr>
          <p:nvPr/>
        </p:nvPicPr>
        <p:blipFill>
          <a:blip r:embed="rId3"/>
          <a:srcRect/>
          <a:stretch>
            <a:fillRect/>
          </a:stretch>
        </p:blipFill>
        <p:spPr bwMode="auto">
          <a:xfrm>
            <a:off x="3203575" y="765175"/>
            <a:ext cx="2736850" cy="2022475"/>
          </a:xfrm>
          <a:prstGeom prst="rect">
            <a:avLst/>
          </a:prstGeom>
          <a:noFill/>
          <a:ln w="9525">
            <a:noFill/>
            <a:miter lim="800000"/>
            <a:headEnd/>
            <a:tailEnd/>
          </a:ln>
        </p:spPr>
      </p:pic>
      <p:sp>
        <p:nvSpPr>
          <p:cNvPr id="2" name="Text Box 9"/>
          <p:cNvSpPr txBox="1">
            <a:spLocks noChangeArrowheads="1"/>
          </p:cNvSpPr>
          <p:nvPr/>
        </p:nvSpPr>
        <p:spPr bwMode="auto">
          <a:xfrm>
            <a:off x="1476375" y="3141663"/>
            <a:ext cx="6569075" cy="1554162"/>
          </a:xfrm>
          <a:prstGeom prst="rect">
            <a:avLst/>
          </a:prstGeom>
          <a:solidFill>
            <a:srgbClr val="99CC00"/>
          </a:solidFill>
          <a:ln w="9525">
            <a:noFill/>
            <a:miter lim="800000"/>
            <a:headEnd/>
            <a:tailEnd/>
          </a:ln>
        </p:spPr>
        <p:txBody>
          <a:bodyPr wrap="none">
            <a:spAutoFit/>
          </a:bodyPr>
          <a:lstStyle/>
          <a:p>
            <a:r>
              <a:rPr lang="tr-TR" sz="3200" b="1"/>
              <a:t>		</a:t>
            </a:r>
            <a:r>
              <a:rPr lang="tr-TR" sz="3200" b="1">
                <a:solidFill>
                  <a:srgbClr val="990000"/>
                </a:solidFill>
              </a:rPr>
              <a:t>MENDERES </a:t>
            </a:r>
          </a:p>
          <a:p>
            <a:r>
              <a:rPr lang="tr-TR" sz="3200" b="1">
                <a:solidFill>
                  <a:srgbClr val="990000"/>
                </a:solidFill>
              </a:rPr>
              <a:t>İLÇE MİLLİ EĞİTİM MÜDÜRLÜĞÜ</a:t>
            </a:r>
          </a:p>
          <a:p>
            <a:r>
              <a:rPr lang="tr-TR" sz="3200" b="1"/>
              <a:t>     </a:t>
            </a:r>
            <a:r>
              <a:rPr lang="tr-TR" sz="3200" b="1">
                <a:solidFill>
                  <a:schemeClr val="bg1"/>
                </a:solidFill>
              </a:rPr>
              <a:t>İŞ SAĞLIĞI ve GÜVENLİĞİ</a:t>
            </a:r>
          </a:p>
        </p:txBody>
      </p:sp>
      <p:sp>
        <p:nvSpPr>
          <p:cNvPr id="14341" name="Text Box 5"/>
          <p:cNvSpPr txBox="1">
            <a:spLocks noChangeArrowheads="1"/>
          </p:cNvSpPr>
          <p:nvPr/>
        </p:nvSpPr>
        <p:spPr bwMode="auto">
          <a:xfrm>
            <a:off x="6227763" y="5516563"/>
            <a:ext cx="2355850" cy="641350"/>
          </a:xfrm>
          <a:prstGeom prst="rect">
            <a:avLst/>
          </a:prstGeom>
          <a:noFill/>
          <a:ln w="9525">
            <a:noFill/>
            <a:miter lim="800000"/>
            <a:headEnd/>
            <a:tailEnd/>
          </a:ln>
          <a:effectLst/>
        </p:spPr>
        <p:txBody>
          <a:bodyPr wrap="none">
            <a:spAutoFit/>
          </a:bodyPr>
          <a:lstStyle/>
          <a:p>
            <a:r>
              <a:rPr lang="tr-TR" b="1"/>
              <a:t> Adem KARAOĞLU</a:t>
            </a:r>
          </a:p>
          <a:p>
            <a:r>
              <a:rPr lang="tr-TR" b="1"/>
              <a:t>İş Güvenliği Uzmanı</a:t>
            </a:r>
          </a:p>
        </p:txBody>
      </p:sp>
    </p:spTree>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a:srcRect/>
          <a:stretch>
            <a:fillRect/>
          </a:stretch>
        </p:blipFill>
        <p:spPr bwMode="auto">
          <a:xfrm>
            <a:off x="414338" y="188913"/>
            <a:ext cx="8313737" cy="6210300"/>
          </a:xfrm>
          <a:prstGeom prst="rect">
            <a:avLst/>
          </a:prstGeom>
          <a:noFill/>
          <a:ln w="9525">
            <a:noFill/>
            <a:miter lim="800000"/>
            <a:headEnd/>
            <a:tailEnd/>
          </a:ln>
        </p:spPr>
      </p:pic>
      <p:sp>
        <p:nvSpPr>
          <p:cNvPr id="26627" name="Slayt Numarası Yer Tutucusu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445DA4-1858-4553-A79B-BE97C6391D6E}" type="slidenum">
              <a:rPr lang="en-US">
                <a:solidFill>
                  <a:srgbClr val="898989"/>
                </a:solidFill>
              </a:rPr>
              <a:pPr fontAlgn="base">
                <a:spcBef>
                  <a:spcPct val="0"/>
                </a:spcBef>
                <a:spcAft>
                  <a:spcPct val="0"/>
                </a:spcAft>
                <a:defRPr/>
              </a:pPr>
              <a:t>10</a:t>
            </a:fld>
            <a:endParaRPr lang="en-US">
              <a:solidFill>
                <a:srgbClr val="898989"/>
              </a:solidFill>
            </a:endParaRPr>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a:srcRect/>
          <a:stretch>
            <a:fillRect/>
          </a:stretch>
        </p:blipFill>
        <p:spPr bwMode="auto">
          <a:xfrm>
            <a:off x="438150" y="188913"/>
            <a:ext cx="8266113" cy="6200775"/>
          </a:xfrm>
          <a:prstGeom prst="rect">
            <a:avLst/>
          </a:prstGeom>
          <a:noFill/>
          <a:ln w="9525">
            <a:noFill/>
            <a:miter lim="800000"/>
            <a:headEnd/>
            <a:tailEnd/>
          </a:ln>
        </p:spPr>
      </p:pic>
      <p:sp>
        <p:nvSpPr>
          <p:cNvPr id="27651" name="Slayt Numarası Yer Tutucusu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8EA5B-0BB6-47F0-8085-CEE5FC884E25}" type="slidenum">
              <a:rPr lang="en-US">
                <a:solidFill>
                  <a:srgbClr val="898989"/>
                </a:solidFill>
              </a:rPr>
              <a:pPr fontAlgn="base">
                <a:spcBef>
                  <a:spcPct val="0"/>
                </a:spcBef>
                <a:spcAft>
                  <a:spcPct val="0"/>
                </a:spcAft>
                <a:defRPr/>
              </a:pPr>
              <a:t>11</a:t>
            </a:fld>
            <a:endParaRPr lang="en-US">
              <a:solidFill>
                <a:srgbClr val="898989"/>
              </a:solidFill>
            </a:endParaRPr>
          </a:p>
        </p:txBody>
      </p:sp>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500063" y="285750"/>
            <a:ext cx="8229600" cy="1143000"/>
          </a:xfrm>
          <a:prstGeom prst="rect">
            <a:avLst/>
          </a:prstGeom>
        </p:spPr>
        <p:txBody>
          <a:bodyPr anchor="ctr">
            <a:normAutofit fontScale="92500" lnSpcReduction="20000"/>
          </a:bodyPr>
          <a:lstStyle/>
          <a:p>
            <a:pPr algn="ctr" fontAlgn="auto">
              <a:spcBef>
                <a:spcPts val="0"/>
              </a:spcBef>
              <a:spcAft>
                <a:spcPts val="0"/>
              </a:spcAft>
              <a:defRPr/>
            </a:pPr>
            <a:r>
              <a:rPr lang="tr-TR" sz="4400" b="1" dirty="0">
                <a:solidFill>
                  <a:srgbClr val="FF0000"/>
                </a:solidFill>
                <a:latin typeface="+mj-lt"/>
                <a:ea typeface="+mj-ea"/>
                <a:cs typeface="+mj-cs"/>
              </a:rPr>
              <a:t>BU KANUNA NEDEN İHTİYAÇ VARDI?</a:t>
            </a:r>
          </a:p>
        </p:txBody>
      </p:sp>
      <p:sp>
        <p:nvSpPr>
          <p:cNvPr id="28674" name="2 İçerik Yer Tutucusu"/>
          <p:cNvSpPr txBox="1">
            <a:spLocks/>
          </p:cNvSpPr>
          <p:nvPr/>
        </p:nvSpPr>
        <p:spPr bwMode="auto">
          <a:xfrm>
            <a:off x="500063" y="3429000"/>
            <a:ext cx="8229600" cy="2185988"/>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tr-TR" sz="2400">
                <a:latin typeface="Trebuchet MS" pitchFamily="34" charset="0"/>
              </a:rPr>
              <a:t>Avrupa Birliği’nin 89/391 Sayılı çerçeve direktifi </a:t>
            </a:r>
          </a:p>
          <a:p>
            <a:pPr marL="342900" indent="-342900">
              <a:spcBef>
                <a:spcPct val="20000"/>
              </a:spcBef>
              <a:buFont typeface="Wingdings" pitchFamily="2" charset="2"/>
              <a:buChar char="Ø"/>
            </a:pPr>
            <a:r>
              <a:rPr lang="tr-TR" sz="2400">
                <a:latin typeface="Trebuchet MS" pitchFamily="34" charset="0"/>
              </a:rPr>
              <a:t>155 ve 161 Sayılı ILO Sözleşmeleri</a:t>
            </a:r>
          </a:p>
          <a:p>
            <a:pPr marL="342900" indent="-342900">
              <a:spcBef>
                <a:spcPct val="20000"/>
              </a:spcBef>
              <a:buFont typeface="Wingdings" pitchFamily="2" charset="2"/>
              <a:buChar char="Ø"/>
            </a:pPr>
            <a:r>
              <a:rPr lang="tr-TR" sz="2400">
                <a:latin typeface="Trebuchet MS" pitchFamily="34" charset="0"/>
              </a:rPr>
              <a:t>4857 Sayılı İş Kanunu, tüm çalışanları kapsamına almaması</a:t>
            </a:r>
          </a:p>
          <a:p>
            <a:pPr marL="342900" indent="-342900">
              <a:spcBef>
                <a:spcPct val="20000"/>
              </a:spcBef>
              <a:buFont typeface="Wingdings" pitchFamily="2" charset="2"/>
              <a:buChar char="Ø"/>
            </a:pPr>
            <a:r>
              <a:rPr lang="tr-TR" sz="2400">
                <a:latin typeface="Trebuchet MS" pitchFamily="34" charset="0"/>
              </a:rPr>
              <a:t>Bütün çalışanların İSG hizmeti almaya ihtiyacı olduğu</a:t>
            </a:r>
          </a:p>
          <a:p>
            <a:pPr marL="342900" indent="-342900">
              <a:spcBef>
                <a:spcPct val="20000"/>
              </a:spcBef>
              <a:buFont typeface="Wingdings" pitchFamily="2" charset="2"/>
              <a:buChar char="Ø"/>
            </a:pPr>
            <a:r>
              <a:rPr lang="tr-TR" sz="2400">
                <a:latin typeface="Trebuchet MS" pitchFamily="34" charset="0"/>
              </a:rPr>
              <a:t>İSG’nin müstakil bir kanun olması gerekliliği </a:t>
            </a:r>
          </a:p>
          <a:p>
            <a:pPr marL="342900" indent="-342900">
              <a:spcBef>
                <a:spcPct val="20000"/>
              </a:spcBef>
              <a:buFont typeface="Wingdings" pitchFamily="2" charset="2"/>
              <a:buChar char="Ø"/>
            </a:pPr>
            <a:endParaRPr lang="tr-TR" sz="2400" b="1">
              <a:latin typeface="Trebuchet MS" pitchFamily="34" charset="0"/>
            </a:endParaRPr>
          </a:p>
        </p:txBody>
      </p:sp>
      <p:sp>
        <p:nvSpPr>
          <p:cNvPr id="28675" name="8 Metin kutusu"/>
          <p:cNvSpPr txBox="1">
            <a:spLocks noChangeArrowheads="1"/>
          </p:cNvSpPr>
          <p:nvPr/>
        </p:nvSpPr>
        <p:spPr bwMode="auto">
          <a:xfrm>
            <a:off x="500063" y="1357313"/>
            <a:ext cx="8143875" cy="1928812"/>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tr-TR" sz="2400">
                <a:latin typeface="Trebuchet MS" pitchFamily="34" charset="0"/>
              </a:rPr>
              <a:t>İş hukukunun temel ilkesi olan</a:t>
            </a:r>
            <a:r>
              <a:rPr lang="tr-TR" sz="2400" b="1">
                <a:latin typeface="Trebuchet MS" pitchFamily="34" charset="0"/>
              </a:rPr>
              <a:t> </a:t>
            </a:r>
            <a:r>
              <a:rPr lang="tr-TR" sz="2400" b="1">
                <a:solidFill>
                  <a:srgbClr val="FF0000"/>
                </a:solidFill>
                <a:latin typeface="Trebuchet MS" pitchFamily="34" charset="0"/>
              </a:rPr>
              <a:t>işçiyi koruma, sağlık ve güvenliklerini güvence  altına alma</a:t>
            </a:r>
            <a:r>
              <a:rPr lang="tr-TR" sz="2400">
                <a:latin typeface="Trebuchet MS" pitchFamily="34" charset="0"/>
              </a:rPr>
              <a:t> ilkesinin hayata geçirilmesi.</a:t>
            </a:r>
          </a:p>
        </p:txBody>
      </p:sp>
      <p:sp>
        <p:nvSpPr>
          <p:cNvPr id="28676" name="5 Slayt Numarası Yer Tutucusu"/>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365A69-08CE-43C8-87CD-3AAEC2EA8038}" type="slidenum">
              <a:rPr lang="en-US">
                <a:solidFill>
                  <a:srgbClr val="898989"/>
                </a:solidFill>
              </a:rPr>
              <a:pPr fontAlgn="base">
                <a:spcBef>
                  <a:spcPct val="0"/>
                </a:spcBef>
                <a:spcAft>
                  <a:spcPct val="0"/>
                </a:spcAft>
                <a:defRPr/>
              </a:pPr>
              <a:t>12</a:t>
            </a:fld>
            <a:endParaRPr lang="en-US">
              <a:solidFill>
                <a:srgbClr val="898989"/>
              </a:solidFill>
            </a:endParaRPr>
          </a:p>
        </p:txBody>
      </p:sp>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a:srcRect/>
          <a:stretch>
            <a:fillRect/>
          </a:stretch>
        </p:blipFill>
        <p:spPr bwMode="auto">
          <a:xfrm>
            <a:off x="442913" y="323850"/>
            <a:ext cx="8256587" cy="6210300"/>
          </a:xfrm>
          <a:prstGeom prst="rect">
            <a:avLst/>
          </a:prstGeom>
          <a:noFill/>
          <a:ln w="9525">
            <a:noFill/>
            <a:miter lim="800000"/>
            <a:headEnd/>
            <a:tailEnd/>
          </a:ln>
        </p:spPr>
      </p:pic>
      <p:sp>
        <p:nvSpPr>
          <p:cNvPr id="30723" name="Slayt Numarası Yer Tutucusu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BA8DD8-D026-4160-9269-47F9E9ACEBA7}" type="slidenum">
              <a:rPr lang="en-US">
                <a:solidFill>
                  <a:srgbClr val="898989"/>
                </a:solidFill>
              </a:rPr>
              <a:pPr fontAlgn="base">
                <a:spcBef>
                  <a:spcPct val="0"/>
                </a:spcBef>
                <a:spcAft>
                  <a:spcPct val="0"/>
                </a:spcAft>
                <a:defRPr/>
              </a:pPr>
              <a:t>13</a:t>
            </a:fld>
            <a:endParaRPr lang="en-US">
              <a:solidFill>
                <a:srgbClr val="898989"/>
              </a:solidFill>
            </a:endParaRPr>
          </a:p>
        </p:txBody>
      </p:sp>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a:srcRect/>
          <a:stretch>
            <a:fillRect/>
          </a:stretch>
        </p:blipFill>
        <p:spPr bwMode="auto">
          <a:xfrm>
            <a:off x="428625" y="319088"/>
            <a:ext cx="8285163" cy="6219825"/>
          </a:xfrm>
          <a:prstGeom prst="rect">
            <a:avLst/>
          </a:prstGeom>
          <a:noFill/>
          <a:ln w="9525">
            <a:noFill/>
            <a:miter lim="800000"/>
            <a:headEnd/>
            <a:tailEnd/>
          </a:ln>
        </p:spPr>
      </p:pic>
      <p:sp>
        <p:nvSpPr>
          <p:cNvPr id="31747" name="Slayt Numarası Yer Tutucusu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AFA696-794C-46E5-B4F1-194552334B98}" type="slidenum">
              <a:rPr lang="en-US">
                <a:solidFill>
                  <a:srgbClr val="898989"/>
                </a:solidFill>
              </a:rPr>
              <a:pPr fontAlgn="base">
                <a:spcBef>
                  <a:spcPct val="0"/>
                </a:spcBef>
                <a:spcAft>
                  <a:spcPct val="0"/>
                </a:spcAft>
                <a:defRPr/>
              </a:pPr>
              <a:t>14</a:t>
            </a:fld>
            <a:endParaRPr lang="en-US">
              <a:solidFill>
                <a:srgbClr val="898989"/>
              </a:solidFill>
            </a:endParaRPr>
          </a:p>
        </p:txBody>
      </p:sp>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a:srcRect/>
          <a:stretch>
            <a:fillRect/>
          </a:stretch>
        </p:blipFill>
        <p:spPr bwMode="auto">
          <a:xfrm>
            <a:off x="447675" y="381000"/>
            <a:ext cx="8247063" cy="6096000"/>
          </a:xfrm>
          <a:prstGeom prst="rect">
            <a:avLst/>
          </a:prstGeom>
          <a:noFill/>
          <a:ln w="9525">
            <a:noFill/>
            <a:miter lim="800000"/>
            <a:headEnd/>
            <a:tailEnd/>
          </a:ln>
        </p:spPr>
      </p:pic>
      <p:sp>
        <p:nvSpPr>
          <p:cNvPr id="32771" name="Slayt Numarası Yer Tutucusu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89EAFA-EEB6-428F-84F2-4976FB1FB82B}" type="slidenum">
              <a:rPr lang="en-US">
                <a:solidFill>
                  <a:srgbClr val="898989"/>
                </a:solidFill>
              </a:rPr>
              <a:pPr fontAlgn="base">
                <a:spcBef>
                  <a:spcPct val="0"/>
                </a:spcBef>
                <a:spcAft>
                  <a:spcPct val="0"/>
                </a:spcAft>
                <a:defRPr/>
              </a:pPr>
              <a:t>15</a:t>
            </a:fld>
            <a:endParaRPr lang="en-US">
              <a:solidFill>
                <a:srgbClr val="898989"/>
              </a:solidFill>
            </a:endParaRPr>
          </a:p>
        </p:txBody>
      </p:sp>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3"/>
          <a:srcRect/>
          <a:stretch>
            <a:fillRect/>
          </a:stretch>
        </p:blipFill>
        <p:spPr bwMode="auto">
          <a:xfrm>
            <a:off x="438150" y="357188"/>
            <a:ext cx="8266113" cy="6143625"/>
          </a:xfrm>
          <a:prstGeom prst="rect">
            <a:avLst/>
          </a:prstGeom>
          <a:noFill/>
          <a:ln w="9525">
            <a:noFill/>
            <a:miter lim="800000"/>
            <a:headEnd/>
            <a:tailEnd/>
          </a:ln>
        </p:spPr>
      </p:pic>
      <p:sp>
        <p:nvSpPr>
          <p:cNvPr id="33795" name="Slayt Numarası Yer Tutucusu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3EF34A-037C-4C7C-BA3A-554BCF1C4EEC}" type="slidenum">
              <a:rPr lang="en-US">
                <a:solidFill>
                  <a:srgbClr val="898989"/>
                </a:solidFill>
              </a:rPr>
              <a:pPr fontAlgn="base">
                <a:spcBef>
                  <a:spcPct val="0"/>
                </a:spcBef>
                <a:spcAft>
                  <a:spcPct val="0"/>
                </a:spcAft>
                <a:defRPr/>
              </a:pPr>
              <a:t>16</a:t>
            </a:fld>
            <a:endParaRPr lang="en-US">
              <a:solidFill>
                <a:srgbClr val="898989"/>
              </a:solidFill>
            </a:endParaRPr>
          </a:p>
        </p:txBody>
      </p:sp>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srcRect/>
          <a:stretch>
            <a:fillRect/>
          </a:stretch>
        </p:blipFill>
        <p:spPr bwMode="auto">
          <a:xfrm>
            <a:off x="438150" y="352425"/>
            <a:ext cx="8266113" cy="6153150"/>
          </a:xfrm>
          <a:prstGeom prst="rect">
            <a:avLst/>
          </a:prstGeom>
          <a:noFill/>
          <a:ln w="9525">
            <a:noFill/>
            <a:miter lim="800000"/>
            <a:headEnd/>
            <a:tailEnd/>
          </a:ln>
        </p:spPr>
      </p:pic>
      <p:sp>
        <p:nvSpPr>
          <p:cNvPr id="35843" name="Slayt Numarası Yer Tutucusu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1A4E26-53D8-4CF6-9164-0DC1C5C4AC23}" type="slidenum">
              <a:rPr lang="en-US">
                <a:solidFill>
                  <a:srgbClr val="898989"/>
                </a:solidFill>
              </a:rPr>
              <a:pPr fontAlgn="base">
                <a:spcBef>
                  <a:spcPct val="0"/>
                </a:spcBef>
                <a:spcAft>
                  <a:spcPct val="0"/>
                </a:spcAft>
                <a:defRPr/>
              </a:pPr>
              <a:t>17</a:t>
            </a:fld>
            <a:endParaRPr lang="en-US">
              <a:solidFill>
                <a:srgbClr val="898989"/>
              </a:solidFill>
            </a:endParaRPr>
          </a:p>
        </p:txBody>
      </p:sp>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a:srcRect/>
          <a:stretch>
            <a:fillRect/>
          </a:stretch>
        </p:blipFill>
        <p:spPr bwMode="auto">
          <a:xfrm>
            <a:off x="442913" y="333375"/>
            <a:ext cx="8256587" cy="6143625"/>
          </a:xfrm>
          <a:prstGeom prst="rect">
            <a:avLst/>
          </a:prstGeom>
          <a:noFill/>
          <a:ln w="9525">
            <a:noFill/>
            <a:miter lim="800000"/>
            <a:headEnd/>
            <a:tailEnd/>
          </a:ln>
        </p:spPr>
      </p:pic>
      <p:sp>
        <p:nvSpPr>
          <p:cNvPr id="36867" name="Slayt Numarası Yer Tutucusu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F82F55-20CE-4AA7-8CB4-0C6ECA1FFDC6}" type="slidenum">
              <a:rPr lang="en-US">
                <a:solidFill>
                  <a:srgbClr val="898989"/>
                </a:solidFill>
              </a:rPr>
              <a:pPr fontAlgn="base">
                <a:spcBef>
                  <a:spcPct val="0"/>
                </a:spcBef>
                <a:spcAft>
                  <a:spcPct val="0"/>
                </a:spcAft>
                <a:defRPr/>
              </a:pPr>
              <a:t>18</a:t>
            </a:fld>
            <a:endParaRPr lang="en-US">
              <a:solidFill>
                <a:srgbClr val="898989"/>
              </a:solidFill>
            </a:endParaRPr>
          </a:p>
        </p:txBody>
      </p:sp>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a:srcRect/>
          <a:stretch>
            <a:fillRect/>
          </a:stretch>
        </p:blipFill>
        <p:spPr bwMode="auto">
          <a:xfrm>
            <a:off x="442913" y="260350"/>
            <a:ext cx="8256587" cy="6200775"/>
          </a:xfrm>
          <a:prstGeom prst="rect">
            <a:avLst/>
          </a:prstGeom>
          <a:noFill/>
          <a:ln w="9525">
            <a:noFill/>
            <a:miter lim="800000"/>
            <a:headEnd/>
            <a:tailEnd/>
          </a:ln>
        </p:spPr>
      </p:pic>
      <p:sp>
        <p:nvSpPr>
          <p:cNvPr id="37891" name="Slayt Numarası Yer Tutucusu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74F102-3FD1-4FDB-9529-2B6D489D343E}" type="slidenum">
              <a:rPr lang="en-US">
                <a:solidFill>
                  <a:srgbClr val="898989"/>
                </a:solidFill>
              </a:rPr>
              <a:pPr fontAlgn="base">
                <a:spcBef>
                  <a:spcPct val="0"/>
                </a:spcBef>
                <a:spcAft>
                  <a:spcPct val="0"/>
                </a:spcAft>
                <a:defRPr/>
              </a:pPr>
              <a:t>19</a:t>
            </a:fld>
            <a:endParaRPr lang="en-US">
              <a:solidFill>
                <a:srgbClr val="898989"/>
              </a:solidFill>
            </a:endParaRPr>
          </a:p>
        </p:txBody>
      </p:sp>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360953" y="5373216"/>
            <a:ext cx="8453072" cy="864096"/>
          </a:xfrm>
        </p:spPr>
        <p:txBody>
          <a:bodyPr/>
          <a:lstStyle/>
          <a:p>
            <a:pPr marL="0" indent="0" algn="ctr" eaLnBrk="1" fontAlgn="auto" hangingPunct="1">
              <a:spcAft>
                <a:spcPts val="0"/>
              </a:spcAft>
              <a:buClr>
                <a:schemeClr val="accent6">
                  <a:lumMod val="75000"/>
                </a:schemeClr>
              </a:buClr>
              <a:buFont typeface="Georgia" pitchFamily="18" charset="0"/>
              <a:buNone/>
              <a:defRPr/>
            </a:pPr>
            <a:r>
              <a:rPr lang="tr-TR" b="0" dirty="0" smtClean="0">
                <a:solidFill>
                  <a:srgbClr val="FF0000"/>
                </a:solidFill>
                <a:latin typeface="Broadway" panose="04040905080B02020502" pitchFamily="82" charset="0"/>
              </a:rPr>
              <a:t>Tanıtım</a:t>
            </a:r>
            <a:endParaRPr lang="tr-TR" b="0" dirty="0">
              <a:solidFill>
                <a:srgbClr val="FF0000"/>
              </a:solidFill>
              <a:latin typeface="Broadway" panose="04040905080B02020502" pitchFamily="82" charset="0"/>
            </a:endParaRPr>
          </a:p>
        </p:txBody>
      </p:sp>
      <p:pic>
        <p:nvPicPr>
          <p:cNvPr id="16386" name="Resim 1"/>
          <p:cNvPicPr>
            <a:picLocks noChangeAspect="1"/>
          </p:cNvPicPr>
          <p:nvPr/>
        </p:nvPicPr>
        <p:blipFill>
          <a:blip r:embed="rId3"/>
          <a:srcRect/>
          <a:stretch>
            <a:fillRect/>
          </a:stretch>
        </p:blipFill>
        <p:spPr bwMode="auto">
          <a:xfrm>
            <a:off x="31750" y="0"/>
            <a:ext cx="9112250" cy="5229225"/>
          </a:xfrm>
          <a:prstGeom prst="rect">
            <a:avLst/>
          </a:prstGeom>
          <a:noFill/>
          <a:ln w="9525">
            <a:noFill/>
            <a:miter lim="800000"/>
            <a:headEnd/>
            <a:tailEnd/>
          </a:ln>
        </p:spPr>
      </p:pic>
      <p:sp>
        <p:nvSpPr>
          <p:cNvPr id="16388"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32CB28-AC11-4DB2-A12D-89ED3C29BB42}" type="slidenum">
              <a:rPr lang="en-US">
                <a:solidFill>
                  <a:srgbClr val="898989"/>
                </a:solidFill>
              </a:rPr>
              <a:pPr fontAlgn="base">
                <a:spcBef>
                  <a:spcPct val="0"/>
                </a:spcBef>
                <a:spcAft>
                  <a:spcPct val="0"/>
                </a:spcAft>
                <a:defRPr/>
              </a:pPr>
              <a:t>2</a:t>
            </a:fld>
            <a:endParaRPr lang="en-US">
              <a:solidFill>
                <a:srgbClr val="898989"/>
              </a:solidFill>
            </a:endParaRPr>
          </a:p>
        </p:txBody>
      </p:sp>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3"/>
          <a:srcRect/>
          <a:stretch>
            <a:fillRect/>
          </a:stretch>
        </p:blipFill>
        <p:spPr bwMode="auto">
          <a:xfrm>
            <a:off x="442913" y="260350"/>
            <a:ext cx="8256587" cy="6200775"/>
          </a:xfrm>
          <a:prstGeom prst="rect">
            <a:avLst/>
          </a:prstGeom>
          <a:noFill/>
          <a:ln w="9525">
            <a:noFill/>
            <a:miter lim="800000"/>
            <a:headEnd/>
            <a:tailEnd/>
          </a:ln>
        </p:spPr>
      </p:pic>
      <p:sp>
        <p:nvSpPr>
          <p:cNvPr id="38915" name="Slayt Numarası Yer Tutucusu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1EA9E2-3C5C-4637-BBCA-8C03B856A3D8}" type="slidenum">
              <a:rPr lang="en-US">
                <a:solidFill>
                  <a:srgbClr val="898989"/>
                </a:solidFill>
              </a:rPr>
              <a:pPr fontAlgn="base">
                <a:spcBef>
                  <a:spcPct val="0"/>
                </a:spcBef>
                <a:spcAft>
                  <a:spcPct val="0"/>
                </a:spcAft>
                <a:defRPr/>
              </a:pPr>
              <a:t>20</a:t>
            </a:fld>
            <a:endParaRPr lang="en-US">
              <a:solidFill>
                <a:srgbClr val="898989"/>
              </a:solidFill>
            </a:endParaRPr>
          </a:p>
        </p:txBody>
      </p:sp>
    </p:spTree>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E24652-AE5D-49F6-A0F6-D80029C96B94}" type="slidenum">
              <a:rPr lang="en-US">
                <a:solidFill>
                  <a:srgbClr val="898989"/>
                </a:solidFill>
              </a:rPr>
              <a:pPr fontAlgn="base">
                <a:spcBef>
                  <a:spcPct val="0"/>
                </a:spcBef>
                <a:spcAft>
                  <a:spcPct val="0"/>
                </a:spcAft>
                <a:defRPr/>
              </a:pPr>
              <a:t>21</a:t>
            </a:fld>
            <a:endParaRPr lang="en-US">
              <a:solidFill>
                <a:srgbClr val="898989"/>
              </a:solidFill>
            </a:endParaRPr>
          </a:p>
        </p:txBody>
      </p:sp>
      <p:pic>
        <p:nvPicPr>
          <p:cNvPr id="2" name="Picture 2"/>
          <p:cNvPicPr>
            <a:picLocks noChangeAspect="1" noChangeArrowheads="1"/>
          </p:cNvPicPr>
          <p:nvPr/>
        </p:nvPicPr>
        <p:blipFill>
          <a:blip r:embed="rId3"/>
          <a:srcRect/>
          <a:stretch>
            <a:fillRect/>
          </a:stretch>
        </p:blipFill>
        <p:spPr bwMode="auto">
          <a:xfrm>
            <a:off x="144463" y="144463"/>
            <a:ext cx="8820150" cy="3932237"/>
          </a:xfrm>
          <a:prstGeom prst="rect">
            <a:avLst/>
          </a:prstGeom>
          <a:noFill/>
          <a:ln w="9525">
            <a:noFill/>
            <a:miter lim="800000"/>
            <a:headEnd/>
            <a:tailEnd/>
          </a:ln>
        </p:spPr>
      </p:pic>
      <p:sp>
        <p:nvSpPr>
          <p:cNvPr id="9" name="Yuvarlatılmış Dikdörtgen 8"/>
          <p:cNvSpPr/>
          <p:nvPr/>
        </p:nvSpPr>
        <p:spPr>
          <a:xfrm>
            <a:off x="95250" y="4076700"/>
            <a:ext cx="8842375" cy="1752600"/>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40964" name="10 Dikdörtgen"/>
          <p:cNvSpPr>
            <a:spLocks noChangeArrowheads="1"/>
          </p:cNvSpPr>
          <p:nvPr/>
        </p:nvSpPr>
        <p:spPr bwMode="auto">
          <a:xfrm>
            <a:off x="323850" y="4149725"/>
            <a:ext cx="8424863" cy="1643063"/>
          </a:xfrm>
          <a:prstGeom prst="rect">
            <a:avLst/>
          </a:prstGeom>
          <a:noFill/>
          <a:ln w="9525">
            <a:noFill/>
            <a:miter lim="800000"/>
            <a:headEnd/>
            <a:tailEnd/>
          </a:ln>
        </p:spPr>
        <p:txBody>
          <a:bodyPr>
            <a:spAutoFit/>
          </a:bodyPr>
          <a:lstStyle/>
          <a:p>
            <a:pPr algn="just" defTabSz="977900">
              <a:lnSpc>
                <a:spcPct val="90000"/>
              </a:lnSpc>
              <a:spcAft>
                <a:spcPct val="35000"/>
              </a:spcAft>
            </a:pPr>
            <a:r>
              <a:rPr lang="tr-TR" sz="2800" b="1">
                <a:latin typeface="Trebuchet MS" pitchFamily="34" charset="0"/>
              </a:rPr>
              <a:t>İzmir İl Milli Eğitim Müdürlüğü’ nün 03/09/2015 Tarih ve 8761115 sayılı yazısı gereğince Okul ve Kurum Müdürlüklerinde İSG Kurullarının Kurulması</a:t>
            </a:r>
          </a:p>
        </p:txBody>
      </p:sp>
    </p:spTree>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16D366-B492-469C-9B36-A2FAE2CBB0B3}" type="slidenum">
              <a:rPr lang="en-US">
                <a:solidFill>
                  <a:srgbClr val="898989"/>
                </a:solidFill>
              </a:rPr>
              <a:pPr fontAlgn="base">
                <a:spcBef>
                  <a:spcPct val="0"/>
                </a:spcBef>
                <a:spcAft>
                  <a:spcPct val="0"/>
                </a:spcAft>
                <a:defRPr/>
              </a:pPr>
              <a:t>22</a:t>
            </a:fld>
            <a:endParaRPr lang="en-US">
              <a:solidFill>
                <a:srgbClr val="898989"/>
              </a:solidFill>
            </a:endParaRPr>
          </a:p>
        </p:txBody>
      </p:sp>
      <p:sp>
        <p:nvSpPr>
          <p:cNvPr id="9" name="Yuvarlatılmış Dikdörtgen 8"/>
          <p:cNvSpPr/>
          <p:nvPr/>
        </p:nvSpPr>
        <p:spPr>
          <a:xfrm>
            <a:off x="95250" y="3644900"/>
            <a:ext cx="8842375" cy="2592388"/>
          </a:xfrm>
          <a:prstGeom prst="roundRect">
            <a:avLst>
              <a:gd name="adj" fmla="val 10000"/>
            </a:avLst>
          </a:prstGeom>
          <a:solidFill>
            <a:schemeClr val="accent1">
              <a:lumMod val="60000"/>
              <a:lumOff val="40000"/>
            </a:schemeClr>
          </a:solidFill>
          <a:ln>
            <a:solidFill>
              <a:schemeClr val="accent1">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43011" name="Picture 2"/>
          <p:cNvPicPr>
            <a:picLocks noChangeAspect="1" noChangeArrowheads="1"/>
          </p:cNvPicPr>
          <p:nvPr/>
        </p:nvPicPr>
        <p:blipFill>
          <a:blip r:embed="rId3"/>
          <a:srcRect/>
          <a:stretch>
            <a:fillRect/>
          </a:stretch>
        </p:blipFill>
        <p:spPr bwMode="auto">
          <a:xfrm>
            <a:off x="144463" y="215900"/>
            <a:ext cx="8793162" cy="3357563"/>
          </a:xfrm>
          <a:prstGeom prst="rect">
            <a:avLst/>
          </a:prstGeom>
          <a:noFill/>
          <a:ln w="9525">
            <a:noFill/>
            <a:miter lim="800000"/>
            <a:headEnd/>
            <a:tailEnd/>
          </a:ln>
        </p:spPr>
      </p:pic>
      <p:sp>
        <p:nvSpPr>
          <p:cNvPr id="43012" name="Dikdörtgen 2"/>
          <p:cNvSpPr>
            <a:spLocks noChangeArrowheads="1"/>
          </p:cNvSpPr>
          <p:nvPr/>
        </p:nvSpPr>
        <p:spPr bwMode="auto">
          <a:xfrm>
            <a:off x="31750" y="3732213"/>
            <a:ext cx="8905875" cy="2417762"/>
          </a:xfrm>
          <a:prstGeom prst="rect">
            <a:avLst/>
          </a:prstGeom>
          <a:noFill/>
          <a:ln w="9525">
            <a:noFill/>
            <a:miter lim="800000"/>
            <a:headEnd/>
            <a:tailEnd/>
          </a:ln>
        </p:spPr>
        <p:txBody>
          <a:bodyPr>
            <a:spAutoFit/>
          </a:bodyPr>
          <a:lstStyle/>
          <a:p>
            <a:pPr algn="just" defTabSz="977900">
              <a:lnSpc>
                <a:spcPct val="90000"/>
              </a:lnSpc>
              <a:spcAft>
                <a:spcPct val="35000"/>
              </a:spcAft>
            </a:pPr>
            <a:r>
              <a:rPr lang="tr-TR" sz="2800" b="1">
                <a:solidFill>
                  <a:srgbClr val="000000"/>
                </a:solidFill>
                <a:latin typeface="Trebuchet MS" pitchFamily="34" charset="0"/>
              </a:rPr>
              <a:t>Söz konusu yasa kamu ve özel söktör ayrımı yapmaksızın bütün işler ile iş yerlerinde işveren veya işveren vekili (Okul/Kurum Md.) tarafından çırak ve stajyerler dahil olmak üzere öğretmen, memur, hizmetli, işçi, sözleşmeli personel vb. Tüm çalışanlara uygulanmaktadır.</a:t>
            </a:r>
          </a:p>
        </p:txBody>
      </p:sp>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59F161-DE98-4121-B16B-34E4159540A0}" type="slidenum">
              <a:rPr lang="en-US">
                <a:solidFill>
                  <a:srgbClr val="898989"/>
                </a:solidFill>
              </a:rPr>
              <a:pPr fontAlgn="base">
                <a:spcBef>
                  <a:spcPct val="0"/>
                </a:spcBef>
                <a:spcAft>
                  <a:spcPct val="0"/>
                </a:spcAft>
                <a:defRPr/>
              </a:pPr>
              <a:t>23</a:t>
            </a:fld>
            <a:endParaRPr lang="en-US">
              <a:solidFill>
                <a:srgbClr val="898989"/>
              </a:solidFill>
            </a:endParaRPr>
          </a:p>
        </p:txBody>
      </p:sp>
      <p:sp>
        <p:nvSpPr>
          <p:cNvPr id="9" name="Yuvarlatılmış Dikdörtgen 8"/>
          <p:cNvSpPr/>
          <p:nvPr/>
        </p:nvSpPr>
        <p:spPr>
          <a:xfrm>
            <a:off x="144463" y="3573463"/>
            <a:ext cx="8842375" cy="2087562"/>
          </a:xfrm>
          <a:prstGeom prst="roundRect">
            <a:avLst>
              <a:gd name="adj" fmla="val 10000"/>
            </a:avLst>
          </a:prstGeom>
          <a:solidFill>
            <a:schemeClr val="accent1">
              <a:lumMod val="60000"/>
              <a:lumOff val="40000"/>
            </a:schemeClr>
          </a:solidFill>
          <a:ln>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059" name="Dikdörtgen 5"/>
          <p:cNvSpPr>
            <a:spLocks noChangeArrowheads="1"/>
          </p:cNvSpPr>
          <p:nvPr/>
        </p:nvSpPr>
        <p:spPr bwMode="auto">
          <a:xfrm>
            <a:off x="203200" y="3716338"/>
            <a:ext cx="8675688" cy="1816100"/>
          </a:xfrm>
          <a:prstGeom prst="rect">
            <a:avLst/>
          </a:prstGeom>
          <a:noFill/>
          <a:ln w="9525">
            <a:noFill/>
            <a:miter lim="800000"/>
            <a:headEnd/>
            <a:tailEnd/>
          </a:ln>
        </p:spPr>
        <p:txBody>
          <a:bodyPr>
            <a:spAutoFit/>
          </a:bodyPr>
          <a:lstStyle/>
          <a:p>
            <a:pPr algn="just"/>
            <a:r>
              <a:rPr lang="tr-TR" sz="2800" b="1">
                <a:solidFill>
                  <a:srgbClr val="000000"/>
                </a:solidFill>
                <a:latin typeface="Trebuchet MS" pitchFamily="34" charset="0"/>
              </a:rPr>
              <a:t>Söz konusu yönetmelik Kamu kurumlarında da iş sağlığı ve güvenliği tedbirlerini alma İSG Kurulu ve Risk Değerlendirme ekibi oluşturma zorunluluğu getirmiştir.</a:t>
            </a:r>
            <a:endParaRPr lang="tr-TR">
              <a:latin typeface="Trebuchet MS" pitchFamily="34" charset="0"/>
            </a:endParaRPr>
          </a:p>
        </p:txBody>
      </p:sp>
      <p:pic>
        <p:nvPicPr>
          <p:cNvPr id="45060" name="Picture 2"/>
          <p:cNvPicPr>
            <a:picLocks noChangeAspect="1" noChangeArrowheads="1"/>
          </p:cNvPicPr>
          <p:nvPr/>
        </p:nvPicPr>
        <p:blipFill>
          <a:blip r:embed="rId3"/>
          <a:srcRect/>
          <a:stretch>
            <a:fillRect/>
          </a:stretch>
        </p:blipFill>
        <p:spPr bwMode="auto">
          <a:xfrm>
            <a:off x="144463" y="144463"/>
            <a:ext cx="8793162" cy="2554287"/>
          </a:xfrm>
          <a:prstGeom prst="rect">
            <a:avLst/>
          </a:prstGeom>
          <a:noFill/>
          <a:ln w="9525">
            <a:noFill/>
            <a:miter lim="800000"/>
            <a:headEnd/>
            <a:tailEnd/>
          </a:ln>
        </p:spPr>
      </p:pic>
      <p:sp>
        <p:nvSpPr>
          <p:cNvPr id="16" name="Yuvarlatılmış Dikdörtgen 15"/>
          <p:cNvSpPr/>
          <p:nvPr/>
        </p:nvSpPr>
        <p:spPr>
          <a:xfrm>
            <a:off x="144463" y="2636838"/>
            <a:ext cx="8793162" cy="792162"/>
          </a:xfrm>
          <a:prstGeom prst="roundRect">
            <a:avLst>
              <a:gd name="adj" fmla="val 100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45062" name="Picture 3"/>
          <p:cNvPicPr>
            <a:picLocks noChangeAspect="1" noChangeArrowheads="1"/>
          </p:cNvPicPr>
          <p:nvPr/>
        </p:nvPicPr>
        <p:blipFill>
          <a:blip r:embed="rId4"/>
          <a:srcRect/>
          <a:stretch>
            <a:fillRect/>
          </a:stretch>
        </p:blipFill>
        <p:spPr bwMode="auto">
          <a:xfrm>
            <a:off x="590550" y="2671763"/>
            <a:ext cx="7900988" cy="85407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818D82-2A35-4B36-BD61-440094D9C285}" type="slidenum">
              <a:rPr lang="en-US">
                <a:solidFill>
                  <a:srgbClr val="898989"/>
                </a:solidFill>
              </a:rPr>
              <a:pPr fontAlgn="base">
                <a:spcBef>
                  <a:spcPct val="0"/>
                </a:spcBef>
                <a:spcAft>
                  <a:spcPct val="0"/>
                </a:spcAft>
                <a:defRPr/>
              </a:pPr>
              <a:t>24</a:t>
            </a:fld>
            <a:endParaRPr lang="en-US">
              <a:solidFill>
                <a:srgbClr val="898989"/>
              </a:solidFill>
            </a:endParaRPr>
          </a:p>
        </p:txBody>
      </p:sp>
      <p:sp>
        <p:nvSpPr>
          <p:cNvPr id="9" name="Yuvarlatılmış Dikdörtgen 8"/>
          <p:cNvSpPr/>
          <p:nvPr/>
        </p:nvSpPr>
        <p:spPr>
          <a:xfrm>
            <a:off x="144463" y="3514725"/>
            <a:ext cx="8842375" cy="2722563"/>
          </a:xfrm>
          <a:prstGeom prst="roundRect">
            <a:avLst>
              <a:gd name="adj" fmla="val 10000"/>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107" name="Dikdörtgen 5"/>
          <p:cNvSpPr>
            <a:spLocks noChangeArrowheads="1"/>
          </p:cNvSpPr>
          <p:nvPr/>
        </p:nvSpPr>
        <p:spPr bwMode="auto">
          <a:xfrm>
            <a:off x="144463" y="3559175"/>
            <a:ext cx="8675687" cy="2678113"/>
          </a:xfrm>
          <a:prstGeom prst="rect">
            <a:avLst/>
          </a:prstGeom>
          <a:noFill/>
          <a:ln w="9525">
            <a:noFill/>
            <a:miter lim="800000"/>
            <a:headEnd/>
            <a:tailEnd/>
          </a:ln>
        </p:spPr>
        <p:txBody>
          <a:bodyPr>
            <a:spAutoFit/>
          </a:bodyPr>
          <a:lstStyle/>
          <a:p>
            <a:pPr algn="just"/>
            <a:r>
              <a:rPr lang="tr-TR" sz="2800" b="1">
                <a:solidFill>
                  <a:srgbClr val="000000"/>
                </a:solidFill>
                <a:latin typeface="Trebuchet MS" pitchFamily="34" charset="0"/>
              </a:rPr>
              <a:t>* Söz konusu genelge gereği okullarda oluşturulacak İSG Kurularının başkanı İşveren veya İşveren vekili olarak Okul ve Kurum Müdürüdür.</a:t>
            </a:r>
          </a:p>
          <a:p>
            <a:pPr algn="just"/>
            <a:r>
              <a:rPr lang="tr-TR" sz="2800" b="1">
                <a:solidFill>
                  <a:srgbClr val="000000"/>
                </a:solidFill>
                <a:latin typeface="Trebuchet MS" pitchFamily="34" charset="0"/>
              </a:rPr>
              <a:t>* Oluşturulacak İSG Kurularına İSG Uzmanı atanıncaya kadar Kurulun sekreteryası Müdür Başyardımcısı veya Müdür Yardımcısıdır.   </a:t>
            </a:r>
            <a:endParaRPr lang="tr-TR">
              <a:latin typeface="Trebuchet MS" pitchFamily="34" charset="0"/>
            </a:endParaRPr>
          </a:p>
        </p:txBody>
      </p:sp>
      <p:pic>
        <p:nvPicPr>
          <p:cNvPr id="47108" name="Picture 2"/>
          <p:cNvPicPr>
            <a:picLocks noChangeAspect="1" noChangeArrowheads="1"/>
          </p:cNvPicPr>
          <p:nvPr/>
        </p:nvPicPr>
        <p:blipFill>
          <a:blip r:embed="rId3"/>
          <a:srcRect/>
          <a:stretch>
            <a:fillRect/>
          </a:stretch>
        </p:blipFill>
        <p:spPr bwMode="auto">
          <a:xfrm>
            <a:off x="144463" y="144463"/>
            <a:ext cx="8793162" cy="2554287"/>
          </a:xfrm>
          <a:prstGeom prst="rect">
            <a:avLst/>
          </a:prstGeom>
          <a:noFill/>
          <a:ln w="9525">
            <a:noFill/>
            <a:miter lim="800000"/>
            <a:headEnd/>
            <a:tailEnd/>
          </a:ln>
        </p:spPr>
      </p:pic>
      <p:sp>
        <p:nvSpPr>
          <p:cNvPr id="11" name="Yuvarlatılmış Dikdörtgen 10"/>
          <p:cNvSpPr/>
          <p:nvPr/>
        </p:nvSpPr>
        <p:spPr>
          <a:xfrm>
            <a:off x="155575" y="2674938"/>
            <a:ext cx="8794750" cy="792162"/>
          </a:xfrm>
          <a:prstGeom prst="roundRect">
            <a:avLst>
              <a:gd name="adj" fmla="val 100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110" name="Dikdörtgen 1"/>
          <p:cNvSpPr>
            <a:spLocks noChangeArrowheads="1"/>
          </p:cNvSpPr>
          <p:nvPr/>
        </p:nvSpPr>
        <p:spPr bwMode="auto">
          <a:xfrm>
            <a:off x="144463" y="2698750"/>
            <a:ext cx="8767762" cy="585788"/>
          </a:xfrm>
          <a:prstGeom prst="rect">
            <a:avLst/>
          </a:prstGeom>
          <a:noFill/>
          <a:ln w="9525">
            <a:noFill/>
            <a:miter lim="800000"/>
            <a:headEnd/>
            <a:tailEnd/>
          </a:ln>
        </p:spPr>
        <p:txBody>
          <a:bodyPr>
            <a:spAutoFit/>
          </a:bodyPr>
          <a:lstStyle/>
          <a:p>
            <a:pPr algn="ctr"/>
            <a:r>
              <a:rPr lang="tr-TR" sz="3200" b="1">
                <a:solidFill>
                  <a:srgbClr val="FF0000"/>
                </a:solidFill>
                <a:latin typeface="Trebuchet MS" pitchFamily="34" charset="0"/>
              </a:rPr>
              <a:t>MEB 2014/16 Sayılı Genelge</a:t>
            </a:r>
          </a:p>
        </p:txBody>
      </p:sp>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C8C976-1E4D-4585-819A-24067ADD0C64}" type="slidenum">
              <a:rPr lang="en-US">
                <a:solidFill>
                  <a:srgbClr val="898989"/>
                </a:solidFill>
              </a:rPr>
              <a:pPr fontAlgn="base">
                <a:spcBef>
                  <a:spcPct val="0"/>
                </a:spcBef>
                <a:spcAft>
                  <a:spcPct val="0"/>
                </a:spcAft>
                <a:defRPr/>
              </a:pPr>
              <a:t>25</a:t>
            </a:fld>
            <a:endParaRPr lang="en-US">
              <a:solidFill>
                <a:srgbClr val="898989"/>
              </a:solidFill>
            </a:endParaRPr>
          </a:p>
        </p:txBody>
      </p:sp>
      <p:sp>
        <p:nvSpPr>
          <p:cNvPr id="9" name="Yuvarlatılmış Dikdörtgen 8"/>
          <p:cNvSpPr/>
          <p:nvPr/>
        </p:nvSpPr>
        <p:spPr>
          <a:xfrm>
            <a:off x="3662363" y="84138"/>
            <a:ext cx="5302250" cy="6153150"/>
          </a:xfrm>
          <a:prstGeom prst="roundRect">
            <a:avLst>
              <a:gd name="adj" fmla="val 10000"/>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sp>
      <p:pic>
        <p:nvPicPr>
          <p:cNvPr id="49155" name="Picture 4"/>
          <p:cNvPicPr>
            <a:picLocks noChangeAspect="1" noChangeArrowheads="1"/>
          </p:cNvPicPr>
          <p:nvPr/>
        </p:nvPicPr>
        <p:blipFill>
          <a:blip r:embed="rId3"/>
          <a:srcRect/>
          <a:stretch>
            <a:fillRect/>
          </a:stretch>
        </p:blipFill>
        <p:spPr bwMode="auto">
          <a:xfrm>
            <a:off x="144463" y="144463"/>
            <a:ext cx="3490912" cy="6092825"/>
          </a:xfrm>
          <a:prstGeom prst="rect">
            <a:avLst/>
          </a:prstGeom>
          <a:noFill/>
          <a:ln w="9525">
            <a:noFill/>
            <a:miter lim="800000"/>
            <a:headEnd/>
            <a:tailEnd/>
          </a:ln>
        </p:spPr>
      </p:pic>
      <p:sp>
        <p:nvSpPr>
          <p:cNvPr id="49156" name="Dikdörtgen 1"/>
          <p:cNvSpPr>
            <a:spLocks noChangeArrowheads="1"/>
          </p:cNvSpPr>
          <p:nvPr/>
        </p:nvSpPr>
        <p:spPr bwMode="auto">
          <a:xfrm>
            <a:off x="3635375" y="115888"/>
            <a:ext cx="5040313" cy="6192837"/>
          </a:xfrm>
          <a:prstGeom prst="rect">
            <a:avLst/>
          </a:prstGeom>
          <a:noFill/>
          <a:ln w="9525">
            <a:noFill/>
            <a:miter lim="800000"/>
            <a:headEnd/>
            <a:tailEnd/>
          </a:ln>
        </p:spPr>
        <p:txBody>
          <a:bodyPr>
            <a:spAutoFit/>
          </a:bodyPr>
          <a:lstStyle/>
          <a:p>
            <a:pPr indent="449263" algn="ctr"/>
            <a:r>
              <a:rPr lang="tr-TR" sz="3200" b="1">
                <a:solidFill>
                  <a:srgbClr val="FF0000"/>
                </a:solidFill>
                <a:latin typeface="Times New Roman" pitchFamily="18" charset="0"/>
                <a:cs typeface="Times New Roman" pitchFamily="18" charset="0"/>
              </a:rPr>
              <a:t>Kurul aşağıda belirtilen kişilerden oluşur:</a:t>
            </a:r>
            <a:endParaRPr lang="tr-TR" sz="3200" b="1">
              <a:solidFill>
                <a:srgbClr val="FF0000"/>
              </a:solidFill>
              <a:latin typeface="Calibri" pitchFamily="34" charset="0"/>
              <a:ea typeface="Calibri" pitchFamily="34" charset="0"/>
              <a:cs typeface="Times New Roman" pitchFamily="18" charset="0"/>
            </a:endParaRPr>
          </a:p>
          <a:p>
            <a:pPr indent="449263" algn="just">
              <a:lnSpc>
                <a:spcPct val="115000"/>
              </a:lnSpc>
            </a:pPr>
            <a:r>
              <a:rPr lang="tr-TR" sz="2200" b="1">
                <a:latin typeface="Times New Roman" pitchFamily="18" charset="0"/>
                <a:cs typeface="Times New Roman" pitchFamily="18" charset="0"/>
              </a:rPr>
              <a:t>a) İşveren veya işveren vekili,  (Okul müdürü)</a:t>
            </a:r>
            <a:endParaRPr lang="tr-TR" sz="2200" b="1">
              <a:latin typeface="Calibri" pitchFamily="34" charset="0"/>
            </a:endParaRPr>
          </a:p>
          <a:p>
            <a:pPr indent="449263" algn="just">
              <a:lnSpc>
                <a:spcPct val="115000"/>
              </a:lnSpc>
            </a:pPr>
            <a:r>
              <a:rPr lang="tr-TR" sz="2200" b="1">
                <a:latin typeface="Times New Roman" pitchFamily="18" charset="0"/>
                <a:cs typeface="Times New Roman" pitchFamily="18" charset="0"/>
              </a:rPr>
              <a:t>b) İş güvenliği uzmanı, </a:t>
            </a:r>
            <a:endParaRPr lang="tr-TR" sz="2200" b="1">
              <a:latin typeface="Calibri" pitchFamily="34" charset="0"/>
            </a:endParaRPr>
          </a:p>
          <a:p>
            <a:pPr indent="449263" algn="just">
              <a:lnSpc>
                <a:spcPct val="115000"/>
              </a:lnSpc>
            </a:pPr>
            <a:r>
              <a:rPr lang="tr-TR" sz="2200" b="1">
                <a:latin typeface="Times New Roman" pitchFamily="18" charset="0"/>
                <a:cs typeface="Times New Roman" pitchFamily="18" charset="0"/>
              </a:rPr>
              <a:t>c) İşyeri hekimi, </a:t>
            </a:r>
          </a:p>
          <a:p>
            <a:pPr indent="449263" algn="just">
              <a:lnSpc>
                <a:spcPct val="115000"/>
              </a:lnSpc>
            </a:pPr>
            <a:r>
              <a:rPr lang="tr-TR" sz="2200" b="1">
                <a:latin typeface="Times New Roman" pitchFamily="18" charset="0"/>
                <a:cs typeface="Times New Roman" pitchFamily="18" charset="0"/>
              </a:rPr>
              <a:t>ç) İnsan kaynakları, personel, sosyal işler veya idari ve mali işleri yürütmekle görevli bir kişi,  (Md.Yard.)</a:t>
            </a:r>
            <a:endParaRPr lang="tr-TR" sz="2200" b="1">
              <a:latin typeface="Calibri" pitchFamily="34" charset="0"/>
            </a:endParaRPr>
          </a:p>
          <a:p>
            <a:pPr indent="449263" algn="just">
              <a:lnSpc>
                <a:spcPct val="115000"/>
              </a:lnSpc>
            </a:pPr>
            <a:r>
              <a:rPr lang="tr-TR" sz="2200" b="1">
                <a:latin typeface="Times New Roman" pitchFamily="18" charset="0"/>
                <a:cs typeface="Times New Roman" pitchFamily="18" charset="0"/>
              </a:rPr>
              <a:t>d) Bulunması halinde sivil savunma uzmanı, (Md.belirler)</a:t>
            </a:r>
            <a:endParaRPr lang="tr-TR" sz="2200" b="1">
              <a:latin typeface="Calibri" pitchFamily="34" charset="0"/>
            </a:endParaRPr>
          </a:p>
          <a:p>
            <a:pPr indent="449263" algn="just">
              <a:lnSpc>
                <a:spcPct val="115000"/>
              </a:lnSpc>
            </a:pPr>
            <a:r>
              <a:rPr lang="tr-TR" sz="2200" b="1">
                <a:latin typeface="Times New Roman" pitchFamily="18" charset="0"/>
                <a:cs typeface="Times New Roman" pitchFamily="18" charset="0"/>
              </a:rPr>
              <a:t>e) Çalışan temsilcisi, işyerinde birden çok çalışan temsilcisi olması halinde baş temsilci. (Seçimle ya da Md.belirler)           	</a:t>
            </a:r>
            <a:r>
              <a:rPr lang="tr-TR" sz="2200" b="1">
                <a:solidFill>
                  <a:srgbClr val="FF0000"/>
                </a:solidFill>
                <a:latin typeface="Times New Roman" pitchFamily="18" charset="0"/>
                <a:cs typeface="Times New Roman" pitchFamily="18" charset="0"/>
              </a:rPr>
              <a:t>(03/09/2015  tarihli yazı)</a:t>
            </a:r>
            <a:endParaRPr lang="tr-TR" sz="2200" b="1">
              <a:solidFill>
                <a:srgbClr val="FF0000"/>
              </a:solidFill>
              <a:latin typeface="Calibri" pitchFamily="34" charset="0"/>
            </a:endParaRPr>
          </a:p>
        </p:txBody>
      </p:sp>
    </p:spTree>
  </p:cSld>
  <p:clrMapOvr>
    <a:masterClrMapping/>
  </p:clrMapOvr>
  <p:transition>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673928-2C46-4F9B-B191-9A90F7703A66}" type="slidenum">
              <a:rPr lang="en-US">
                <a:solidFill>
                  <a:srgbClr val="898989"/>
                </a:solidFill>
              </a:rPr>
              <a:pPr fontAlgn="base">
                <a:spcBef>
                  <a:spcPct val="0"/>
                </a:spcBef>
                <a:spcAft>
                  <a:spcPct val="0"/>
                </a:spcAft>
                <a:defRPr/>
              </a:pPr>
              <a:t>26</a:t>
            </a:fld>
            <a:endParaRPr lang="en-US">
              <a:solidFill>
                <a:srgbClr val="898989"/>
              </a:solidFill>
            </a:endParaRPr>
          </a:p>
        </p:txBody>
      </p:sp>
      <p:grpSp>
        <p:nvGrpSpPr>
          <p:cNvPr id="3" name="Grup 7"/>
          <p:cNvGrpSpPr>
            <a:grpSpLocks/>
          </p:cNvGrpSpPr>
          <p:nvPr/>
        </p:nvGrpSpPr>
        <p:grpSpPr bwMode="auto">
          <a:xfrm>
            <a:off x="144463" y="2708275"/>
            <a:ext cx="8842375" cy="3563938"/>
            <a:chOff x="-535774" y="-427294"/>
            <a:chExt cx="10161279" cy="2236056"/>
          </a:xfrm>
        </p:grpSpPr>
        <p:sp>
          <p:nvSpPr>
            <p:cNvPr id="9" name="Yuvarlatılmış Dikdörtgen 8"/>
            <p:cNvSpPr/>
            <p:nvPr/>
          </p:nvSpPr>
          <p:spPr>
            <a:xfrm>
              <a:off x="-535774" y="-427294"/>
              <a:ext cx="10161279"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234" y="-427294"/>
              <a:ext cx="10135739" cy="2111554"/>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just" defTabSz="977900" fontAlgn="auto">
                <a:lnSpc>
                  <a:spcPct val="90000"/>
                </a:lnSpc>
                <a:spcAft>
                  <a:spcPct val="35000"/>
                </a:spcAft>
                <a:defRPr/>
              </a:pPr>
              <a:endParaRPr lang="tr-TR" sz="2800" b="1" dirty="0">
                <a:solidFill>
                  <a:schemeClr val="tx1"/>
                </a:solidFill>
              </a:endParaRPr>
            </a:p>
          </p:txBody>
        </p:sp>
      </p:grpSp>
      <p:sp>
        <p:nvSpPr>
          <p:cNvPr id="51203" name="Dikdörtgen 5"/>
          <p:cNvSpPr>
            <a:spLocks noChangeArrowheads="1"/>
          </p:cNvSpPr>
          <p:nvPr/>
        </p:nvSpPr>
        <p:spPr bwMode="auto">
          <a:xfrm>
            <a:off x="228600" y="2746375"/>
            <a:ext cx="8675688" cy="2678113"/>
          </a:xfrm>
          <a:prstGeom prst="rect">
            <a:avLst/>
          </a:prstGeom>
          <a:noFill/>
          <a:ln w="9525">
            <a:noFill/>
            <a:miter lim="800000"/>
            <a:headEnd/>
            <a:tailEnd/>
          </a:ln>
        </p:spPr>
        <p:txBody>
          <a:bodyPr>
            <a:spAutoFit/>
          </a:bodyPr>
          <a:lstStyle/>
          <a:p>
            <a:pPr algn="just"/>
            <a:r>
              <a:rPr lang="tr-TR" sz="2800" b="1">
                <a:solidFill>
                  <a:srgbClr val="000000"/>
                </a:solidFill>
                <a:latin typeface="Trebuchet MS" pitchFamily="34" charset="0"/>
              </a:rPr>
              <a:t>a) İşyerinin niteliğine uygun bir iş sağlığı ve güvenliği </a:t>
            </a:r>
            <a:r>
              <a:rPr lang="tr-TR" sz="2800" b="1">
                <a:solidFill>
                  <a:srgbClr val="FF0000"/>
                </a:solidFill>
                <a:latin typeface="Trebuchet MS" pitchFamily="34" charset="0"/>
              </a:rPr>
              <a:t>iç yönerge taslağı hazırlamak</a:t>
            </a:r>
            <a:r>
              <a:rPr lang="tr-TR" sz="2800" b="1">
                <a:solidFill>
                  <a:srgbClr val="000000"/>
                </a:solidFill>
                <a:latin typeface="Trebuchet MS" pitchFamily="34" charset="0"/>
              </a:rPr>
              <a:t>, işverenin veya işveren vekilinin onayına sunmak ve yönergenin uygulanmasını izlemek, izleme sonuçlarını rapor haline getirip alınması gereken tedbirleri belirlemek ve kurul gündemine almak, </a:t>
            </a:r>
            <a:endParaRPr lang="tr-TR">
              <a:latin typeface="Trebuchet MS" pitchFamily="34" charset="0"/>
            </a:endParaRPr>
          </a:p>
        </p:txBody>
      </p:sp>
      <p:sp>
        <p:nvSpPr>
          <p:cNvPr id="11" name="Yuvarlatılmış Dikdörtgen 10"/>
          <p:cNvSpPr/>
          <p:nvPr/>
        </p:nvSpPr>
        <p:spPr>
          <a:xfrm>
            <a:off x="4576763" y="115888"/>
            <a:ext cx="4410075" cy="255905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850" y="241300"/>
            <a:ext cx="3983038" cy="2308225"/>
          </a:xfrm>
          <a:prstGeom prst="rect">
            <a:avLst/>
          </a:prstGeom>
        </p:spPr>
        <p:txBody>
          <a:bodyPr>
            <a:spAutoFit/>
          </a:bodyPr>
          <a:lstStyle/>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KURULUN</a:t>
            </a:r>
          </a:p>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 GÖREV </a:t>
            </a:r>
          </a:p>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VE </a:t>
            </a:r>
          </a:p>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YETKİLERİ</a:t>
            </a:r>
          </a:p>
        </p:txBody>
      </p:sp>
      <p:pic>
        <p:nvPicPr>
          <p:cNvPr id="51206" name="Resim 11"/>
          <p:cNvPicPr>
            <a:picLocks noChangeAspect="1"/>
          </p:cNvPicPr>
          <p:nvPr/>
        </p:nvPicPr>
        <p:blipFill>
          <a:blip r:embed="rId3"/>
          <a:srcRect/>
          <a:stretch>
            <a:fillRect/>
          </a:stretch>
        </p:blipFill>
        <p:spPr bwMode="auto">
          <a:xfrm>
            <a:off x="144463" y="115888"/>
            <a:ext cx="4338637" cy="25590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E7C199-4489-4E11-B8AD-14735A8B4DBF}" type="slidenum">
              <a:rPr lang="en-US">
                <a:solidFill>
                  <a:srgbClr val="898989"/>
                </a:solidFill>
              </a:rPr>
              <a:pPr fontAlgn="base">
                <a:spcBef>
                  <a:spcPct val="0"/>
                </a:spcBef>
                <a:spcAft>
                  <a:spcPct val="0"/>
                </a:spcAft>
                <a:defRPr/>
              </a:pPr>
              <a:t>27</a:t>
            </a:fld>
            <a:endParaRPr lang="en-US">
              <a:solidFill>
                <a:srgbClr val="898989"/>
              </a:solidFill>
            </a:endParaRPr>
          </a:p>
        </p:txBody>
      </p:sp>
      <p:grpSp>
        <p:nvGrpSpPr>
          <p:cNvPr id="3" name="Grup 7"/>
          <p:cNvGrpSpPr>
            <a:grpSpLocks/>
          </p:cNvGrpSpPr>
          <p:nvPr/>
        </p:nvGrpSpPr>
        <p:grpSpPr bwMode="auto">
          <a:xfrm>
            <a:off x="144463" y="2708275"/>
            <a:ext cx="8842375" cy="3563938"/>
            <a:chOff x="-535774" y="-427294"/>
            <a:chExt cx="10161279" cy="2236056"/>
          </a:xfrm>
        </p:grpSpPr>
        <p:sp>
          <p:nvSpPr>
            <p:cNvPr id="9" name="Yuvarlatılmış Dikdörtgen 8"/>
            <p:cNvSpPr/>
            <p:nvPr/>
          </p:nvSpPr>
          <p:spPr>
            <a:xfrm>
              <a:off x="-535774" y="-427294"/>
              <a:ext cx="10161279"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234" y="-427294"/>
              <a:ext cx="10135739" cy="2111554"/>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just" defTabSz="977900" fontAlgn="auto">
                <a:lnSpc>
                  <a:spcPct val="90000"/>
                </a:lnSpc>
                <a:spcAft>
                  <a:spcPct val="35000"/>
                </a:spcAft>
                <a:defRPr/>
              </a:pPr>
              <a:endParaRPr lang="tr-TR" sz="2800" b="1" dirty="0">
                <a:solidFill>
                  <a:schemeClr val="tx1"/>
                </a:solidFill>
              </a:endParaRPr>
            </a:p>
          </p:txBody>
        </p:sp>
      </p:grpSp>
      <p:sp>
        <p:nvSpPr>
          <p:cNvPr id="53251" name="Dikdörtgen 5"/>
          <p:cNvSpPr>
            <a:spLocks noChangeArrowheads="1"/>
          </p:cNvSpPr>
          <p:nvPr/>
        </p:nvSpPr>
        <p:spPr bwMode="auto">
          <a:xfrm>
            <a:off x="228600" y="2746375"/>
            <a:ext cx="8675688" cy="3109913"/>
          </a:xfrm>
          <a:prstGeom prst="rect">
            <a:avLst/>
          </a:prstGeom>
          <a:noFill/>
          <a:ln w="9525">
            <a:noFill/>
            <a:miter lim="800000"/>
            <a:headEnd/>
            <a:tailEnd/>
          </a:ln>
        </p:spPr>
        <p:txBody>
          <a:bodyPr>
            <a:spAutoFit/>
          </a:bodyPr>
          <a:lstStyle/>
          <a:p>
            <a:pPr algn="just"/>
            <a:r>
              <a:rPr lang="tr-TR" sz="2800" b="1">
                <a:solidFill>
                  <a:srgbClr val="000000"/>
                </a:solidFill>
                <a:latin typeface="Trebuchet MS" pitchFamily="34" charset="0"/>
              </a:rPr>
              <a:t>b) İş sağlığı ve güvenliği konularında o işyerinde çalışanlara yol göstermek,</a:t>
            </a:r>
          </a:p>
          <a:p>
            <a:pPr algn="just"/>
            <a:endParaRPr lang="tr-TR" sz="2800" b="1">
              <a:solidFill>
                <a:srgbClr val="000000"/>
              </a:solidFill>
              <a:latin typeface="Trebuchet MS" pitchFamily="34" charset="0"/>
            </a:endParaRPr>
          </a:p>
          <a:p>
            <a:pPr algn="just"/>
            <a:r>
              <a:rPr lang="tr-TR" sz="2800" b="1">
                <a:solidFill>
                  <a:srgbClr val="000000"/>
                </a:solidFill>
                <a:latin typeface="Trebuchet MS" pitchFamily="34" charset="0"/>
              </a:rPr>
              <a:t>c) İşyerinde iş sağlığı ve güvenliğine ilişkin tehlikeleri ve önlemleri değerlendirmek, tedbirleri belirlemek, işveren veya işveren vekiline bildirimde bulunmak</a:t>
            </a:r>
            <a:endParaRPr lang="tr-TR">
              <a:latin typeface="Trebuchet MS" pitchFamily="34" charset="0"/>
            </a:endParaRPr>
          </a:p>
        </p:txBody>
      </p:sp>
      <p:sp>
        <p:nvSpPr>
          <p:cNvPr id="11" name="Yuvarlatılmış Dikdörtgen 10"/>
          <p:cNvSpPr/>
          <p:nvPr/>
        </p:nvSpPr>
        <p:spPr>
          <a:xfrm>
            <a:off x="4576763" y="115888"/>
            <a:ext cx="4410075" cy="255905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850" y="241300"/>
            <a:ext cx="3983038" cy="2308225"/>
          </a:xfrm>
          <a:prstGeom prst="rect">
            <a:avLst/>
          </a:prstGeom>
        </p:spPr>
        <p:txBody>
          <a:bodyPr>
            <a:spAutoFit/>
          </a:bodyPr>
          <a:lstStyle/>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KURULUN</a:t>
            </a:r>
          </a:p>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 GÖREV </a:t>
            </a:r>
          </a:p>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VE </a:t>
            </a:r>
          </a:p>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YETKİLERİ</a:t>
            </a:r>
          </a:p>
        </p:txBody>
      </p:sp>
      <p:pic>
        <p:nvPicPr>
          <p:cNvPr id="53254" name="Resim 11"/>
          <p:cNvPicPr>
            <a:picLocks noChangeAspect="1"/>
          </p:cNvPicPr>
          <p:nvPr/>
        </p:nvPicPr>
        <p:blipFill>
          <a:blip r:embed="rId3"/>
          <a:srcRect/>
          <a:stretch>
            <a:fillRect/>
          </a:stretch>
        </p:blipFill>
        <p:spPr bwMode="auto">
          <a:xfrm>
            <a:off x="144463" y="115888"/>
            <a:ext cx="4338637" cy="25590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2AF508-69D2-428B-846A-8F37E14A7496}" type="slidenum">
              <a:rPr lang="en-US">
                <a:solidFill>
                  <a:srgbClr val="898989"/>
                </a:solidFill>
              </a:rPr>
              <a:pPr fontAlgn="base">
                <a:spcBef>
                  <a:spcPct val="0"/>
                </a:spcBef>
                <a:spcAft>
                  <a:spcPct val="0"/>
                </a:spcAft>
                <a:defRPr/>
              </a:pPr>
              <a:t>28</a:t>
            </a:fld>
            <a:endParaRPr lang="en-US">
              <a:solidFill>
                <a:srgbClr val="898989"/>
              </a:solidFill>
            </a:endParaRPr>
          </a:p>
        </p:txBody>
      </p:sp>
      <p:grpSp>
        <p:nvGrpSpPr>
          <p:cNvPr id="3" name="Grup 7"/>
          <p:cNvGrpSpPr>
            <a:grpSpLocks/>
          </p:cNvGrpSpPr>
          <p:nvPr/>
        </p:nvGrpSpPr>
        <p:grpSpPr bwMode="auto">
          <a:xfrm>
            <a:off x="144463" y="2708275"/>
            <a:ext cx="8842375" cy="3563938"/>
            <a:chOff x="-535774" y="-427294"/>
            <a:chExt cx="10161279" cy="2236056"/>
          </a:xfrm>
        </p:grpSpPr>
        <p:sp>
          <p:nvSpPr>
            <p:cNvPr id="9" name="Yuvarlatılmış Dikdörtgen 8"/>
            <p:cNvSpPr/>
            <p:nvPr/>
          </p:nvSpPr>
          <p:spPr>
            <a:xfrm>
              <a:off x="-535774" y="-427294"/>
              <a:ext cx="10161279"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234" y="-427294"/>
              <a:ext cx="10135739" cy="2111554"/>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just" defTabSz="977900" fontAlgn="auto">
                <a:lnSpc>
                  <a:spcPct val="90000"/>
                </a:lnSpc>
                <a:spcAft>
                  <a:spcPct val="35000"/>
                </a:spcAft>
                <a:defRPr/>
              </a:pPr>
              <a:endParaRPr lang="tr-TR" sz="2800" b="1" dirty="0">
                <a:solidFill>
                  <a:schemeClr val="tx1"/>
                </a:solidFill>
              </a:endParaRPr>
            </a:p>
          </p:txBody>
        </p:sp>
      </p:grpSp>
      <p:sp>
        <p:nvSpPr>
          <p:cNvPr id="55299" name="Dikdörtgen 5"/>
          <p:cNvSpPr>
            <a:spLocks noChangeArrowheads="1"/>
          </p:cNvSpPr>
          <p:nvPr/>
        </p:nvSpPr>
        <p:spPr bwMode="auto">
          <a:xfrm>
            <a:off x="228600" y="2746375"/>
            <a:ext cx="8675688" cy="3478213"/>
          </a:xfrm>
          <a:prstGeom prst="rect">
            <a:avLst/>
          </a:prstGeom>
          <a:noFill/>
          <a:ln w="9525">
            <a:noFill/>
            <a:miter lim="800000"/>
            <a:headEnd/>
            <a:tailEnd/>
          </a:ln>
        </p:spPr>
        <p:txBody>
          <a:bodyPr>
            <a:spAutoFit/>
          </a:bodyPr>
          <a:lstStyle/>
          <a:p>
            <a:pPr algn="just"/>
            <a:r>
              <a:rPr lang="tr-TR" sz="2600" b="1">
                <a:solidFill>
                  <a:srgbClr val="000000"/>
                </a:solidFill>
                <a:latin typeface="Trebuchet MS" pitchFamily="34" charset="0"/>
              </a:rPr>
              <a:t>ç) İşyerinde meydana gelen her iş kazası ve işyerinde meydana gelen ancak iş kazası olarak</a:t>
            </a:r>
          </a:p>
          <a:p>
            <a:pPr algn="just"/>
            <a:r>
              <a:rPr lang="tr-TR" sz="2600" b="1">
                <a:solidFill>
                  <a:srgbClr val="000000"/>
                </a:solidFill>
                <a:latin typeface="Trebuchet MS" pitchFamily="34" charset="0"/>
              </a:rPr>
              <a:t>değerlendirilmeyen işyeri ya da iş ekipmanının zarara uğratma potansiyeli olan olayları veya meslek hastalığında yahut iş sağlığı ve güvenliği ile ilgili bir tehlike halinde gerekli araştırma ve incelemeyi yapmak, alınması gereken tedbirleri bir raporla tespit ederek işveren veya işveren vekiline vermek, </a:t>
            </a:r>
          </a:p>
          <a:p>
            <a:pPr algn="ctr"/>
            <a:r>
              <a:rPr lang="tr-TR" sz="1200" b="1">
                <a:solidFill>
                  <a:srgbClr val="000000"/>
                </a:solidFill>
                <a:latin typeface="Trebuchet MS" pitchFamily="34" charset="0"/>
              </a:rPr>
              <a:t>(Kaza Raporu ve Ramak Kala Olaylarının Bildirimi)</a:t>
            </a:r>
            <a:endParaRPr lang="tr-TR" sz="1200">
              <a:latin typeface="Trebuchet MS" pitchFamily="34" charset="0"/>
            </a:endParaRPr>
          </a:p>
        </p:txBody>
      </p:sp>
      <p:sp>
        <p:nvSpPr>
          <p:cNvPr id="11" name="Yuvarlatılmış Dikdörtgen 10"/>
          <p:cNvSpPr/>
          <p:nvPr/>
        </p:nvSpPr>
        <p:spPr>
          <a:xfrm>
            <a:off x="4576763" y="115888"/>
            <a:ext cx="4410075" cy="255905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850" y="241300"/>
            <a:ext cx="3983038" cy="2308225"/>
          </a:xfrm>
          <a:prstGeom prst="rect">
            <a:avLst/>
          </a:prstGeom>
        </p:spPr>
        <p:txBody>
          <a:bodyPr>
            <a:spAutoFit/>
          </a:bodyPr>
          <a:lstStyle/>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KURULUN</a:t>
            </a:r>
          </a:p>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 GÖREV </a:t>
            </a:r>
          </a:p>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VE </a:t>
            </a:r>
          </a:p>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YETKİLERİ</a:t>
            </a:r>
          </a:p>
        </p:txBody>
      </p:sp>
      <p:pic>
        <p:nvPicPr>
          <p:cNvPr id="55302" name="Resim 11"/>
          <p:cNvPicPr>
            <a:picLocks noChangeAspect="1"/>
          </p:cNvPicPr>
          <p:nvPr/>
        </p:nvPicPr>
        <p:blipFill>
          <a:blip r:embed="rId3"/>
          <a:srcRect/>
          <a:stretch>
            <a:fillRect/>
          </a:stretch>
        </p:blipFill>
        <p:spPr bwMode="auto">
          <a:xfrm>
            <a:off x="144463" y="115888"/>
            <a:ext cx="4338637" cy="25590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B6BFC4-0330-4EBD-B7C5-8188CBC57C0E}" type="slidenum">
              <a:rPr lang="en-US">
                <a:solidFill>
                  <a:srgbClr val="898989"/>
                </a:solidFill>
              </a:rPr>
              <a:pPr fontAlgn="base">
                <a:spcBef>
                  <a:spcPct val="0"/>
                </a:spcBef>
                <a:spcAft>
                  <a:spcPct val="0"/>
                </a:spcAft>
                <a:defRPr/>
              </a:pPr>
              <a:t>29</a:t>
            </a:fld>
            <a:endParaRPr lang="en-US">
              <a:solidFill>
                <a:srgbClr val="898989"/>
              </a:solidFill>
            </a:endParaRPr>
          </a:p>
        </p:txBody>
      </p:sp>
      <p:grpSp>
        <p:nvGrpSpPr>
          <p:cNvPr id="3" name="Grup 7"/>
          <p:cNvGrpSpPr>
            <a:grpSpLocks/>
          </p:cNvGrpSpPr>
          <p:nvPr/>
        </p:nvGrpSpPr>
        <p:grpSpPr bwMode="auto">
          <a:xfrm>
            <a:off x="144463" y="2708275"/>
            <a:ext cx="8842375" cy="3563938"/>
            <a:chOff x="-535774" y="-427294"/>
            <a:chExt cx="10161279" cy="2236056"/>
          </a:xfrm>
        </p:grpSpPr>
        <p:sp>
          <p:nvSpPr>
            <p:cNvPr id="9" name="Yuvarlatılmış Dikdörtgen 8"/>
            <p:cNvSpPr/>
            <p:nvPr/>
          </p:nvSpPr>
          <p:spPr>
            <a:xfrm>
              <a:off x="-535774" y="-427294"/>
              <a:ext cx="10161279"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234" y="-427294"/>
              <a:ext cx="10135739" cy="2111554"/>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just" defTabSz="977900" fontAlgn="auto">
                <a:lnSpc>
                  <a:spcPct val="90000"/>
                </a:lnSpc>
                <a:spcAft>
                  <a:spcPct val="35000"/>
                </a:spcAft>
                <a:defRPr/>
              </a:pPr>
              <a:endParaRPr lang="tr-TR" sz="2800" b="1" dirty="0">
                <a:solidFill>
                  <a:schemeClr val="tx1"/>
                </a:solidFill>
              </a:endParaRPr>
            </a:p>
          </p:txBody>
        </p:sp>
      </p:grpSp>
      <p:sp>
        <p:nvSpPr>
          <p:cNvPr id="57347" name="Dikdörtgen 5"/>
          <p:cNvSpPr>
            <a:spLocks noChangeArrowheads="1"/>
          </p:cNvSpPr>
          <p:nvPr/>
        </p:nvSpPr>
        <p:spPr bwMode="auto">
          <a:xfrm>
            <a:off x="228600" y="2746375"/>
            <a:ext cx="8675688" cy="2678113"/>
          </a:xfrm>
          <a:prstGeom prst="rect">
            <a:avLst/>
          </a:prstGeom>
          <a:noFill/>
          <a:ln w="9525">
            <a:noFill/>
            <a:miter lim="800000"/>
            <a:headEnd/>
            <a:tailEnd/>
          </a:ln>
        </p:spPr>
        <p:txBody>
          <a:bodyPr>
            <a:spAutoFit/>
          </a:bodyPr>
          <a:lstStyle/>
          <a:p>
            <a:pPr algn="just"/>
            <a:r>
              <a:rPr lang="tr-TR" sz="2800" b="1">
                <a:solidFill>
                  <a:srgbClr val="000000"/>
                </a:solidFill>
                <a:latin typeface="Trebuchet MS" pitchFamily="34" charset="0"/>
              </a:rPr>
              <a:t>d) İşyerinde iş sağlığı ve güvenliği eğitim ve öğretimini planlamak, bu konu ve kurallarla ilgili</a:t>
            </a:r>
          </a:p>
          <a:p>
            <a:pPr algn="just"/>
            <a:r>
              <a:rPr lang="tr-TR" sz="2800" b="1">
                <a:solidFill>
                  <a:srgbClr val="000000"/>
                </a:solidFill>
                <a:latin typeface="Trebuchet MS" pitchFamily="34" charset="0"/>
              </a:rPr>
              <a:t>programları hazırlamak, işveren veya işveren vekilinin onayına sunmak ve bu programların</a:t>
            </a:r>
          </a:p>
          <a:p>
            <a:pPr algn="just"/>
            <a:r>
              <a:rPr lang="tr-TR" sz="2800" b="1">
                <a:solidFill>
                  <a:srgbClr val="000000"/>
                </a:solidFill>
                <a:latin typeface="Trebuchet MS" pitchFamily="34" charset="0"/>
              </a:rPr>
              <a:t>uygulanmasını izlemek ve eksiklik görülmesi halinde geri bildirimde bulunmak,</a:t>
            </a:r>
            <a:endParaRPr lang="tr-TR">
              <a:latin typeface="Trebuchet MS" pitchFamily="34" charset="0"/>
            </a:endParaRPr>
          </a:p>
        </p:txBody>
      </p:sp>
      <p:sp>
        <p:nvSpPr>
          <p:cNvPr id="11" name="Yuvarlatılmış Dikdörtgen 10"/>
          <p:cNvSpPr/>
          <p:nvPr/>
        </p:nvSpPr>
        <p:spPr>
          <a:xfrm>
            <a:off x="4576763" y="115888"/>
            <a:ext cx="4410075" cy="255905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850" y="241300"/>
            <a:ext cx="3983038" cy="2308225"/>
          </a:xfrm>
          <a:prstGeom prst="rect">
            <a:avLst/>
          </a:prstGeom>
        </p:spPr>
        <p:txBody>
          <a:bodyPr>
            <a:spAutoFit/>
          </a:bodyPr>
          <a:lstStyle/>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KURULUN</a:t>
            </a:r>
          </a:p>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 GÖREV </a:t>
            </a:r>
          </a:p>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VE </a:t>
            </a:r>
          </a:p>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YETKİLERİ</a:t>
            </a:r>
          </a:p>
        </p:txBody>
      </p:sp>
      <p:pic>
        <p:nvPicPr>
          <p:cNvPr id="57350" name="Resim 11"/>
          <p:cNvPicPr>
            <a:picLocks noChangeAspect="1"/>
          </p:cNvPicPr>
          <p:nvPr/>
        </p:nvPicPr>
        <p:blipFill>
          <a:blip r:embed="rId3"/>
          <a:srcRect/>
          <a:stretch>
            <a:fillRect/>
          </a:stretch>
        </p:blipFill>
        <p:spPr bwMode="auto">
          <a:xfrm>
            <a:off x="144463" y="115888"/>
            <a:ext cx="4338637" cy="25590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p:cNvPicPr>
            <a:picLocks noChangeAspect="1" noChangeArrowheads="1"/>
          </p:cNvPicPr>
          <p:nvPr/>
        </p:nvPicPr>
        <p:blipFill>
          <a:blip r:embed="rId3"/>
          <a:srcRect/>
          <a:stretch>
            <a:fillRect/>
          </a:stretch>
        </p:blipFill>
        <p:spPr bwMode="auto">
          <a:xfrm>
            <a:off x="14288" y="0"/>
            <a:ext cx="9191625" cy="6858000"/>
          </a:xfrm>
          <a:prstGeom prst="rect">
            <a:avLst/>
          </a:prstGeom>
          <a:noFill/>
          <a:ln w="9525">
            <a:noFill/>
            <a:miter lim="800000"/>
            <a:headEnd/>
            <a:tailEnd/>
          </a:ln>
        </p:spPr>
      </p:pic>
      <p:graphicFrame>
        <p:nvGraphicFramePr>
          <p:cNvPr id="6" name="Diyagram 5"/>
          <p:cNvGraphicFramePr/>
          <p:nvPr/>
        </p:nvGraphicFramePr>
        <p:xfrm>
          <a:off x="14942" y="908720"/>
          <a:ext cx="9129057" cy="5949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435" name="Picture 2" descr="E:\powerpoint temalar\powerpoint animasyon resim\Animation Factory Essential Collection 3 Vol 01\animations\people1\construction\boy_on_ladder_hc.gif"/>
          <p:cNvPicPr>
            <a:picLocks noChangeAspect="1" noChangeArrowheads="1" noCrop="1"/>
          </p:cNvPicPr>
          <p:nvPr/>
        </p:nvPicPr>
        <p:blipFill>
          <a:blip r:embed="rId9"/>
          <a:srcRect/>
          <a:stretch>
            <a:fillRect/>
          </a:stretch>
        </p:blipFill>
        <p:spPr bwMode="auto">
          <a:xfrm>
            <a:off x="755650" y="2025650"/>
            <a:ext cx="623888" cy="971550"/>
          </a:xfrm>
          <a:prstGeom prst="rect">
            <a:avLst/>
          </a:prstGeom>
          <a:noFill/>
          <a:ln w="9525">
            <a:noFill/>
            <a:miter lim="800000"/>
            <a:headEnd/>
            <a:tailEnd/>
          </a:ln>
        </p:spPr>
      </p:pic>
      <p:pic>
        <p:nvPicPr>
          <p:cNvPr id="18436" name="Picture 4" descr="E:\powerpoint temalar\powerpoint animasyon resim\Animation Factory Essential Collection 3 Vol 01\animations\people1\businessmen_women\businessman_walking_t_a_hc.gif"/>
          <p:cNvPicPr>
            <a:picLocks noChangeAspect="1" noChangeArrowheads="1" noCrop="1"/>
          </p:cNvPicPr>
          <p:nvPr/>
        </p:nvPicPr>
        <p:blipFill>
          <a:blip r:embed="rId10"/>
          <a:srcRect/>
          <a:stretch>
            <a:fillRect/>
          </a:stretch>
        </p:blipFill>
        <p:spPr bwMode="auto">
          <a:xfrm>
            <a:off x="604838" y="1001713"/>
            <a:ext cx="915987" cy="914400"/>
          </a:xfrm>
          <a:prstGeom prst="rect">
            <a:avLst/>
          </a:prstGeom>
          <a:noFill/>
          <a:ln w="9525">
            <a:noFill/>
            <a:miter lim="800000"/>
            <a:headEnd/>
            <a:tailEnd/>
          </a:ln>
        </p:spPr>
      </p:pic>
      <p:pic>
        <p:nvPicPr>
          <p:cNvPr id="18437" name="Picture 6" descr="E:\powerpoint temalar\powerpoint animasyon resim\Animation Factory Essential Collection 3 Vol 03\animations\people_3\secret_service\secret_agent_fighting_a_lc.gif"/>
          <p:cNvPicPr>
            <a:picLocks noChangeAspect="1" noChangeArrowheads="1" noCrop="1"/>
          </p:cNvPicPr>
          <p:nvPr/>
        </p:nvPicPr>
        <p:blipFill>
          <a:blip r:embed="rId11"/>
          <a:srcRect/>
          <a:stretch>
            <a:fillRect/>
          </a:stretch>
        </p:blipFill>
        <p:spPr bwMode="auto">
          <a:xfrm>
            <a:off x="611188" y="4292600"/>
            <a:ext cx="852487" cy="852488"/>
          </a:xfrm>
          <a:prstGeom prst="rect">
            <a:avLst/>
          </a:prstGeom>
          <a:noFill/>
          <a:ln w="9525">
            <a:noFill/>
            <a:miter lim="800000"/>
            <a:headEnd/>
            <a:tailEnd/>
          </a:ln>
        </p:spPr>
      </p:pic>
      <p:pic>
        <p:nvPicPr>
          <p:cNvPr id="18438" name="Picture 11" descr="E:\powerpoint temalar\powerpoint animasyon resim\Animation Factory Essential Collection 3 Vol 03\animations\people_3\miscellaneous\man_hanging_onto_ligh_a_lc.gif"/>
          <p:cNvPicPr>
            <a:picLocks noChangeAspect="1" noChangeArrowheads="1" noCrop="1"/>
          </p:cNvPicPr>
          <p:nvPr/>
        </p:nvPicPr>
        <p:blipFill>
          <a:blip r:embed="rId12"/>
          <a:srcRect/>
          <a:stretch>
            <a:fillRect/>
          </a:stretch>
        </p:blipFill>
        <p:spPr bwMode="auto">
          <a:xfrm>
            <a:off x="684213" y="3167063"/>
            <a:ext cx="735012" cy="982662"/>
          </a:xfrm>
          <a:prstGeom prst="rect">
            <a:avLst/>
          </a:prstGeom>
          <a:noFill/>
          <a:ln w="9525">
            <a:noFill/>
            <a:miter lim="800000"/>
            <a:headEnd/>
            <a:tailEnd/>
          </a:ln>
        </p:spPr>
      </p:pic>
      <p:pic>
        <p:nvPicPr>
          <p:cNvPr id="18439" name="Picture 13" descr="E:\powerpoint temalar\powerpoint animasyon resim\Animation Factory Essential Collection 3 Vol 01\animations\people1\construction\sleeping_on_beam_lc.gif"/>
          <p:cNvPicPr>
            <a:picLocks noChangeAspect="1" noChangeArrowheads="1" noCrop="1"/>
          </p:cNvPicPr>
          <p:nvPr/>
        </p:nvPicPr>
        <p:blipFill>
          <a:blip r:embed="rId13"/>
          <a:srcRect/>
          <a:stretch>
            <a:fillRect/>
          </a:stretch>
        </p:blipFill>
        <p:spPr bwMode="auto">
          <a:xfrm>
            <a:off x="323850" y="5229225"/>
            <a:ext cx="1525588" cy="952500"/>
          </a:xfrm>
          <a:prstGeom prst="rect">
            <a:avLst/>
          </a:prstGeom>
          <a:noFill/>
          <a:ln w="9525">
            <a:noFill/>
            <a:miter lim="800000"/>
            <a:headEnd/>
            <a:tailEnd/>
          </a:ln>
        </p:spPr>
      </p:pic>
      <p:sp>
        <p:nvSpPr>
          <p:cNvPr id="13" name="Dikdörtgen 12"/>
          <p:cNvSpPr/>
          <p:nvPr/>
        </p:nvSpPr>
        <p:spPr>
          <a:xfrm>
            <a:off x="1310228" y="122802"/>
            <a:ext cx="6408712" cy="584775"/>
          </a:xfrm>
          <a:prstGeom prst="rect">
            <a:avLst/>
          </a:prstGeom>
          <a:noFill/>
        </p:spPr>
        <p:txBody>
          <a:bodyPr>
            <a:spAutoFit/>
          </a:bodyPr>
          <a:lstStyle/>
          <a:p>
            <a:pPr algn="ctr" fontAlgn="auto">
              <a:spcBef>
                <a:spcPts val="0"/>
              </a:spcBef>
              <a:spcAft>
                <a:spcPts val="0"/>
              </a:spcAft>
              <a:defRPr/>
            </a:pPr>
            <a:r>
              <a:rPr lang="tr-TR"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İSG BİRİMİ OLARAK GÖREVİMİZ</a:t>
            </a:r>
          </a:p>
        </p:txBody>
      </p:sp>
      <p:sp>
        <p:nvSpPr>
          <p:cNvPr id="18442" name="Slayt Numarası Yer Tutucusu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89EAEC-28E3-43C8-B3BB-8007221D6A9E}" type="slidenum">
              <a:rPr lang="en-US">
                <a:solidFill>
                  <a:srgbClr val="898989"/>
                </a:solidFill>
              </a:rPr>
              <a:pPr fontAlgn="base">
                <a:spcBef>
                  <a:spcPct val="0"/>
                </a:spcBef>
                <a:spcAft>
                  <a:spcPct val="0"/>
                </a:spcAft>
                <a:defRPr/>
              </a:pPr>
              <a:t>3</a:t>
            </a:fld>
            <a:endParaRPr lang="en-US">
              <a:solidFill>
                <a:srgbClr val="898989"/>
              </a:solidFill>
            </a:endParaRPr>
          </a:p>
        </p:txBody>
      </p:sp>
    </p:spTree>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E34C43-5A29-4C6A-9743-BDB4803F10D8}" type="slidenum">
              <a:rPr lang="en-US">
                <a:solidFill>
                  <a:srgbClr val="898989"/>
                </a:solidFill>
              </a:rPr>
              <a:pPr fontAlgn="base">
                <a:spcBef>
                  <a:spcPct val="0"/>
                </a:spcBef>
                <a:spcAft>
                  <a:spcPct val="0"/>
                </a:spcAft>
                <a:defRPr/>
              </a:pPr>
              <a:t>30</a:t>
            </a:fld>
            <a:endParaRPr lang="en-US">
              <a:solidFill>
                <a:srgbClr val="898989"/>
              </a:solidFill>
            </a:endParaRPr>
          </a:p>
        </p:txBody>
      </p:sp>
      <p:grpSp>
        <p:nvGrpSpPr>
          <p:cNvPr id="3" name="Grup 7"/>
          <p:cNvGrpSpPr>
            <a:grpSpLocks/>
          </p:cNvGrpSpPr>
          <p:nvPr/>
        </p:nvGrpSpPr>
        <p:grpSpPr bwMode="auto">
          <a:xfrm>
            <a:off x="144463" y="2708275"/>
            <a:ext cx="8842375" cy="3563938"/>
            <a:chOff x="-535774" y="-427294"/>
            <a:chExt cx="10161279" cy="2236056"/>
          </a:xfrm>
        </p:grpSpPr>
        <p:sp>
          <p:nvSpPr>
            <p:cNvPr id="9" name="Yuvarlatılmış Dikdörtgen 8"/>
            <p:cNvSpPr/>
            <p:nvPr/>
          </p:nvSpPr>
          <p:spPr>
            <a:xfrm>
              <a:off x="-535774" y="-427294"/>
              <a:ext cx="10161279"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234" y="-427294"/>
              <a:ext cx="10135739" cy="2111554"/>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just" defTabSz="977900" fontAlgn="auto">
                <a:lnSpc>
                  <a:spcPct val="90000"/>
                </a:lnSpc>
                <a:spcAft>
                  <a:spcPct val="35000"/>
                </a:spcAft>
                <a:defRPr/>
              </a:pPr>
              <a:endParaRPr lang="tr-TR" sz="2800" b="1" dirty="0">
                <a:solidFill>
                  <a:schemeClr val="tx1"/>
                </a:solidFill>
              </a:endParaRPr>
            </a:p>
          </p:txBody>
        </p:sp>
      </p:grpSp>
      <p:sp>
        <p:nvSpPr>
          <p:cNvPr id="59395" name="Dikdörtgen 5"/>
          <p:cNvSpPr>
            <a:spLocks noChangeArrowheads="1"/>
          </p:cNvSpPr>
          <p:nvPr/>
        </p:nvSpPr>
        <p:spPr bwMode="auto">
          <a:xfrm>
            <a:off x="228600" y="2746375"/>
            <a:ext cx="8675688" cy="3355975"/>
          </a:xfrm>
          <a:prstGeom prst="rect">
            <a:avLst/>
          </a:prstGeom>
          <a:noFill/>
          <a:ln w="9525">
            <a:noFill/>
            <a:miter lim="800000"/>
            <a:headEnd/>
            <a:tailEnd/>
          </a:ln>
        </p:spPr>
        <p:txBody>
          <a:bodyPr>
            <a:spAutoFit/>
          </a:bodyPr>
          <a:lstStyle/>
          <a:p>
            <a:pPr algn="just"/>
            <a:r>
              <a:rPr lang="tr-TR" sz="2800" b="1">
                <a:solidFill>
                  <a:srgbClr val="000000"/>
                </a:solidFill>
                <a:latin typeface="Trebuchet MS" pitchFamily="34" charset="0"/>
              </a:rPr>
              <a:t>e) İşyerinde yapılacak bakım ve onarım çalışmalarında gerekli güvenlik tedbirlerini planlamak ve bu tedbirlerin uygulamalarını kontrol etmek, </a:t>
            </a:r>
          </a:p>
          <a:p>
            <a:pPr algn="just"/>
            <a:endParaRPr lang="tr-TR" sz="1600" b="1">
              <a:solidFill>
                <a:srgbClr val="000000"/>
              </a:solidFill>
              <a:latin typeface="Trebuchet MS" pitchFamily="34" charset="0"/>
            </a:endParaRPr>
          </a:p>
          <a:p>
            <a:pPr algn="just"/>
            <a:r>
              <a:rPr lang="tr-TR" sz="2800" b="1">
                <a:latin typeface="Trebuchet MS" pitchFamily="34" charset="0"/>
              </a:rPr>
              <a:t>f)  İşyerinde yangın, doğal afet, sabotaj ve benzeri tehlikeler için alınan tedbirlerin yeterliliğini ve</a:t>
            </a:r>
          </a:p>
          <a:p>
            <a:pPr algn="just"/>
            <a:r>
              <a:rPr lang="tr-TR" sz="2800" b="1">
                <a:latin typeface="Trebuchet MS" pitchFamily="34" charset="0"/>
              </a:rPr>
              <a:t>ekiplerin çalışmalarını izlemek, </a:t>
            </a:r>
          </a:p>
        </p:txBody>
      </p:sp>
      <p:sp>
        <p:nvSpPr>
          <p:cNvPr id="11" name="Yuvarlatılmış Dikdörtgen 10"/>
          <p:cNvSpPr/>
          <p:nvPr/>
        </p:nvSpPr>
        <p:spPr>
          <a:xfrm>
            <a:off x="4576763" y="115888"/>
            <a:ext cx="4410075" cy="255905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850" y="241300"/>
            <a:ext cx="3983038" cy="2308225"/>
          </a:xfrm>
          <a:prstGeom prst="rect">
            <a:avLst/>
          </a:prstGeom>
        </p:spPr>
        <p:txBody>
          <a:bodyPr>
            <a:spAutoFit/>
          </a:bodyPr>
          <a:lstStyle/>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KURULUN</a:t>
            </a:r>
          </a:p>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 GÖREV </a:t>
            </a:r>
          </a:p>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VE </a:t>
            </a:r>
          </a:p>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YETKİLERİ</a:t>
            </a:r>
          </a:p>
        </p:txBody>
      </p:sp>
      <p:pic>
        <p:nvPicPr>
          <p:cNvPr id="59398" name="Resim 11"/>
          <p:cNvPicPr>
            <a:picLocks noChangeAspect="1"/>
          </p:cNvPicPr>
          <p:nvPr/>
        </p:nvPicPr>
        <p:blipFill>
          <a:blip r:embed="rId3"/>
          <a:srcRect/>
          <a:stretch>
            <a:fillRect/>
          </a:stretch>
        </p:blipFill>
        <p:spPr bwMode="auto">
          <a:xfrm>
            <a:off x="144463" y="115888"/>
            <a:ext cx="4338637" cy="25590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8C5198-71EC-4C05-BFF7-ECEF4E560543}" type="slidenum">
              <a:rPr lang="en-US">
                <a:solidFill>
                  <a:srgbClr val="898989"/>
                </a:solidFill>
              </a:rPr>
              <a:pPr fontAlgn="base">
                <a:spcBef>
                  <a:spcPct val="0"/>
                </a:spcBef>
                <a:spcAft>
                  <a:spcPct val="0"/>
                </a:spcAft>
                <a:defRPr/>
              </a:pPr>
              <a:t>31</a:t>
            </a:fld>
            <a:endParaRPr lang="en-US">
              <a:solidFill>
                <a:srgbClr val="898989"/>
              </a:solidFill>
            </a:endParaRPr>
          </a:p>
        </p:txBody>
      </p:sp>
      <p:grpSp>
        <p:nvGrpSpPr>
          <p:cNvPr id="3" name="Grup 7"/>
          <p:cNvGrpSpPr>
            <a:grpSpLocks/>
          </p:cNvGrpSpPr>
          <p:nvPr/>
        </p:nvGrpSpPr>
        <p:grpSpPr bwMode="auto">
          <a:xfrm>
            <a:off x="144463" y="2708275"/>
            <a:ext cx="8842375" cy="3563938"/>
            <a:chOff x="-535774" y="-427294"/>
            <a:chExt cx="10161279" cy="2236056"/>
          </a:xfrm>
        </p:grpSpPr>
        <p:sp>
          <p:nvSpPr>
            <p:cNvPr id="9" name="Yuvarlatılmış Dikdörtgen 8"/>
            <p:cNvSpPr/>
            <p:nvPr/>
          </p:nvSpPr>
          <p:spPr>
            <a:xfrm>
              <a:off x="-535774" y="-427294"/>
              <a:ext cx="10161279" cy="22360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510234" y="-427294"/>
              <a:ext cx="10135739" cy="2111554"/>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just" defTabSz="977900" fontAlgn="auto">
                <a:lnSpc>
                  <a:spcPct val="90000"/>
                </a:lnSpc>
                <a:spcAft>
                  <a:spcPct val="35000"/>
                </a:spcAft>
                <a:defRPr/>
              </a:pPr>
              <a:endParaRPr lang="tr-TR" sz="2800" b="1" dirty="0">
                <a:solidFill>
                  <a:schemeClr val="tx1"/>
                </a:solidFill>
              </a:endParaRPr>
            </a:p>
          </p:txBody>
        </p:sp>
      </p:grpSp>
      <p:sp>
        <p:nvSpPr>
          <p:cNvPr id="61443" name="Dikdörtgen 5"/>
          <p:cNvSpPr>
            <a:spLocks noChangeArrowheads="1"/>
          </p:cNvSpPr>
          <p:nvPr/>
        </p:nvSpPr>
        <p:spPr bwMode="auto">
          <a:xfrm>
            <a:off x="228600" y="2746375"/>
            <a:ext cx="8675688" cy="2678113"/>
          </a:xfrm>
          <a:prstGeom prst="rect">
            <a:avLst/>
          </a:prstGeom>
          <a:noFill/>
          <a:ln w="9525">
            <a:noFill/>
            <a:miter lim="800000"/>
            <a:headEnd/>
            <a:tailEnd/>
          </a:ln>
        </p:spPr>
        <p:txBody>
          <a:bodyPr>
            <a:spAutoFit/>
          </a:bodyPr>
          <a:lstStyle/>
          <a:p>
            <a:pPr algn="just"/>
            <a:r>
              <a:rPr lang="tr-TR" sz="2800" b="1">
                <a:solidFill>
                  <a:srgbClr val="000000"/>
                </a:solidFill>
                <a:latin typeface="Trebuchet MS" pitchFamily="34" charset="0"/>
              </a:rPr>
              <a:t>g) İşyerinin iş sağlığı ve güvenliği durumuyla ilgili yıllık bir rapor hazırlamak, o yılki çalışmaları değerlendirmek, elde edilen tecrübeye göre ertesi yılın çalışma programında yer alacak hususları değerlendirerek belirlemek ve işverene teklifte bulunmak, </a:t>
            </a:r>
            <a:endParaRPr lang="tr-TR">
              <a:latin typeface="Trebuchet MS" pitchFamily="34" charset="0"/>
            </a:endParaRPr>
          </a:p>
        </p:txBody>
      </p:sp>
      <p:sp>
        <p:nvSpPr>
          <p:cNvPr id="11" name="Yuvarlatılmış Dikdörtgen 10"/>
          <p:cNvSpPr/>
          <p:nvPr/>
        </p:nvSpPr>
        <p:spPr>
          <a:xfrm>
            <a:off x="4576763" y="115888"/>
            <a:ext cx="4410075" cy="2559050"/>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850" y="241300"/>
            <a:ext cx="3983038" cy="2308225"/>
          </a:xfrm>
          <a:prstGeom prst="rect">
            <a:avLst/>
          </a:prstGeom>
        </p:spPr>
        <p:txBody>
          <a:bodyPr>
            <a:spAutoFit/>
          </a:bodyPr>
          <a:lstStyle/>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KURULUN</a:t>
            </a:r>
          </a:p>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 GÖREV </a:t>
            </a:r>
          </a:p>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VE </a:t>
            </a:r>
          </a:p>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YETKİLERİ</a:t>
            </a:r>
          </a:p>
        </p:txBody>
      </p:sp>
      <p:pic>
        <p:nvPicPr>
          <p:cNvPr id="61446" name="Resim 11"/>
          <p:cNvPicPr>
            <a:picLocks noChangeAspect="1"/>
          </p:cNvPicPr>
          <p:nvPr/>
        </p:nvPicPr>
        <p:blipFill>
          <a:blip r:embed="rId3"/>
          <a:srcRect/>
          <a:stretch>
            <a:fillRect/>
          </a:stretch>
        </p:blipFill>
        <p:spPr bwMode="auto">
          <a:xfrm>
            <a:off x="144463" y="115888"/>
            <a:ext cx="4338637" cy="25590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5AAF73-D689-47B7-BC0B-CB988F6A3CC5}" type="slidenum">
              <a:rPr lang="en-US">
                <a:solidFill>
                  <a:srgbClr val="898989"/>
                </a:solidFill>
              </a:rPr>
              <a:pPr fontAlgn="base">
                <a:spcBef>
                  <a:spcPct val="0"/>
                </a:spcBef>
                <a:spcAft>
                  <a:spcPct val="0"/>
                </a:spcAft>
                <a:defRPr/>
              </a:pPr>
              <a:t>32</a:t>
            </a:fld>
            <a:endParaRPr lang="en-US">
              <a:solidFill>
                <a:srgbClr val="898989"/>
              </a:solidFill>
            </a:endParaRPr>
          </a:p>
        </p:txBody>
      </p:sp>
      <p:sp>
        <p:nvSpPr>
          <p:cNvPr id="9" name="Yuvarlatılmış Dikdörtgen 8"/>
          <p:cNvSpPr/>
          <p:nvPr/>
        </p:nvSpPr>
        <p:spPr>
          <a:xfrm>
            <a:off x="144463" y="2708275"/>
            <a:ext cx="8842375" cy="3563938"/>
          </a:xfrm>
          <a:prstGeom prst="roundRect">
            <a:avLst>
              <a:gd name="adj" fmla="val 10000"/>
            </a:avLst>
          </a:prstGeom>
          <a:solidFill>
            <a:schemeClr val="accent1"/>
          </a:solidFill>
        </p:spPr>
        <p:style>
          <a:lnRef idx="1">
            <a:schemeClr val="accent1"/>
          </a:lnRef>
          <a:fillRef idx="2">
            <a:schemeClr val="accent1"/>
          </a:fillRef>
          <a:effectRef idx="1">
            <a:schemeClr val="accent1"/>
          </a:effectRef>
          <a:fontRef idx="minor">
            <a:schemeClr val="dk1"/>
          </a:fontRef>
        </p:style>
      </p:sp>
      <p:sp>
        <p:nvSpPr>
          <p:cNvPr id="63491" name="Dikdörtgen 5"/>
          <p:cNvSpPr>
            <a:spLocks noChangeArrowheads="1"/>
          </p:cNvSpPr>
          <p:nvPr/>
        </p:nvSpPr>
        <p:spPr bwMode="auto">
          <a:xfrm>
            <a:off x="228600" y="2746375"/>
            <a:ext cx="8675688" cy="3170238"/>
          </a:xfrm>
          <a:prstGeom prst="rect">
            <a:avLst/>
          </a:prstGeom>
          <a:noFill/>
          <a:ln w="9525">
            <a:noFill/>
            <a:miter lim="800000"/>
            <a:headEnd/>
            <a:tailEnd/>
          </a:ln>
        </p:spPr>
        <p:txBody>
          <a:bodyPr>
            <a:spAutoFit/>
          </a:bodyPr>
          <a:lstStyle/>
          <a:p>
            <a:pPr algn="just"/>
            <a:r>
              <a:rPr lang="tr-TR" sz="2500" b="1">
                <a:solidFill>
                  <a:srgbClr val="000000"/>
                </a:solidFill>
                <a:latin typeface="Trebuchet MS" pitchFamily="34" charset="0"/>
              </a:rPr>
              <a:t>ğ) 6331 sayılı İş Sağlığı ve Güvenliği Kanununun 13 üncü maddesinde belirtilen çalışmaktan kaçınma Hakkı talepleri ile ilgili acilen toplanarak karar vermek, </a:t>
            </a:r>
          </a:p>
          <a:p>
            <a:pPr algn="just"/>
            <a:r>
              <a:rPr lang="tr-TR" sz="2500" b="1">
                <a:solidFill>
                  <a:srgbClr val="000000"/>
                </a:solidFill>
                <a:latin typeface="Trebuchet MS" pitchFamily="34" charset="0"/>
              </a:rPr>
              <a:t> </a:t>
            </a:r>
          </a:p>
          <a:p>
            <a:pPr algn="just"/>
            <a:r>
              <a:rPr lang="tr-TR" sz="2500" b="1">
                <a:solidFill>
                  <a:srgbClr val="000000"/>
                </a:solidFill>
                <a:latin typeface="Trebuchet MS" pitchFamily="34" charset="0"/>
              </a:rPr>
              <a:t>h) İşyerinde teknoloji, iş organizasyonu, çalışma şartları, sosyal ilişkiler ve çalışma ortamı ile ilgili faktörlerin etkilerini kapsayan tutarlı ve genel bir önleme politikası geliştirmeye yönelik çalışmalar yapmak. </a:t>
            </a:r>
            <a:endParaRPr lang="tr-TR" sz="2500">
              <a:latin typeface="Trebuchet MS" pitchFamily="34" charset="0"/>
            </a:endParaRPr>
          </a:p>
        </p:txBody>
      </p:sp>
      <p:sp>
        <p:nvSpPr>
          <p:cNvPr id="11" name="Yuvarlatılmış Dikdörtgen 10"/>
          <p:cNvSpPr/>
          <p:nvPr/>
        </p:nvSpPr>
        <p:spPr>
          <a:xfrm>
            <a:off x="4576763" y="115888"/>
            <a:ext cx="4410075" cy="2486025"/>
          </a:xfrm>
          <a:prstGeom prst="roundRect">
            <a:avLst>
              <a:gd name="adj" fmla="val 10000"/>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sp>
      <p:sp>
        <p:nvSpPr>
          <p:cNvPr id="2" name="Dikdörtgen 1"/>
          <p:cNvSpPr/>
          <p:nvPr/>
        </p:nvSpPr>
        <p:spPr>
          <a:xfrm>
            <a:off x="4895850" y="241300"/>
            <a:ext cx="3983038" cy="2308225"/>
          </a:xfrm>
          <a:prstGeom prst="rect">
            <a:avLst/>
          </a:prstGeom>
        </p:spPr>
        <p:txBody>
          <a:bodyPr>
            <a:spAutoFit/>
          </a:bodyPr>
          <a:lstStyle/>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KURULUN</a:t>
            </a:r>
          </a:p>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 GÖREV </a:t>
            </a:r>
          </a:p>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VE </a:t>
            </a:r>
          </a:p>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YETKİLERİ</a:t>
            </a:r>
          </a:p>
        </p:txBody>
      </p:sp>
      <p:pic>
        <p:nvPicPr>
          <p:cNvPr id="63494" name="Resim 11"/>
          <p:cNvPicPr>
            <a:picLocks noChangeAspect="1"/>
          </p:cNvPicPr>
          <p:nvPr/>
        </p:nvPicPr>
        <p:blipFill>
          <a:blip r:embed="rId3"/>
          <a:srcRect/>
          <a:stretch>
            <a:fillRect/>
          </a:stretch>
        </p:blipFill>
        <p:spPr bwMode="auto">
          <a:xfrm>
            <a:off x="144463" y="115888"/>
            <a:ext cx="4338637" cy="25590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424B3B-33AC-48FF-83DF-E71AA16242A0}" type="slidenum">
              <a:rPr lang="en-US">
                <a:solidFill>
                  <a:srgbClr val="898989"/>
                </a:solidFill>
              </a:rPr>
              <a:pPr fontAlgn="base">
                <a:spcBef>
                  <a:spcPct val="0"/>
                </a:spcBef>
                <a:spcAft>
                  <a:spcPct val="0"/>
                </a:spcAft>
                <a:defRPr/>
              </a:pPr>
              <a:t>33</a:t>
            </a:fld>
            <a:endParaRPr lang="en-US">
              <a:solidFill>
                <a:srgbClr val="898989"/>
              </a:solidFill>
            </a:endParaRPr>
          </a:p>
        </p:txBody>
      </p:sp>
      <p:sp>
        <p:nvSpPr>
          <p:cNvPr id="9" name="Yuvarlatılmış Dikdörtgen 8"/>
          <p:cNvSpPr/>
          <p:nvPr/>
        </p:nvSpPr>
        <p:spPr>
          <a:xfrm>
            <a:off x="144463" y="2708275"/>
            <a:ext cx="8842375" cy="3563938"/>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6" name="Dikdörtgen 5"/>
          <p:cNvSpPr/>
          <p:nvPr/>
        </p:nvSpPr>
        <p:spPr>
          <a:xfrm>
            <a:off x="228600" y="2746375"/>
            <a:ext cx="8675688" cy="3170238"/>
          </a:xfrm>
          <a:prstGeom prst="rect">
            <a:avLst/>
          </a:prstGeom>
        </p:spPr>
        <p:txBody>
          <a:bodyPr>
            <a:spAutoFit/>
          </a:bodyPr>
          <a:lstStyle/>
          <a:p>
            <a:pPr marL="457200" indent="-457200" algn="just" fontAlgn="auto">
              <a:spcBef>
                <a:spcPts val="0"/>
              </a:spcBef>
              <a:spcAft>
                <a:spcPts val="0"/>
              </a:spcAft>
              <a:buFontTx/>
              <a:buAutoNum type="alphaLcParenR"/>
              <a:defRPr/>
            </a:pPr>
            <a:r>
              <a:rPr lang="tr-TR" sz="2500" b="1" dirty="0">
                <a:solidFill>
                  <a:srgbClr val="FF0000"/>
                </a:solidFill>
                <a:latin typeface="+mn-lt"/>
              </a:rPr>
              <a:t>Kurul ayda en az bir kez toplanır</a:t>
            </a:r>
            <a:r>
              <a:rPr lang="tr-TR" sz="2500" b="1" dirty="0">
                <a:solidFill>
                  <a:prstClr val="black"/>
                </a:solidFill>
                <a:latin typeface="+mn-lt"/>
              </a:rPr>
              <a:t>. </a:t>
            </a:r>
          </a:p>
          <a:p>
            <a:pPr algn="just" fontAlgn="auto">
              <a:spcBef>
                <a:spcPts val="0"/>
              </a:spcBef>
              <a:spcAft>
                <a:spcPts val="0"/>
              </a:spcAft>
              <a:defRPr/>
            </a:pPr>
            <a:r>
              <a:rPr lang="tr-TR" sz="2500" b="1" dirty="0">
                <a:solidFill>
                  <a:prstClr val="black"/>
                </a:solidFill>
                <a:latin typeface="+mn-lt"/>
              </a:rPr>
              <a:t>Ancak: Kurul Kararı ile </a:t>
            </a:r>
          </a:p>
          <a:p>
            <a:pPr marL="342900" indent="-342900" algn="just" fontAlgn="auto">
              <a:spcBef>
                <a:spcPts val="0"/>
              </a:spcBef>
              <a:spcAft>
                <a:spcPts val="0"/>
              </a:spcAft>
              <a:buFont typeface="Arial" charset="0"/>
              <a:buChar char="•"/>
              <a:defRPr/>
            </a:pPr>
            <a:r>
              <a:rPr lang="tr-TR" sz="2500" b="1" dirty="0">
                <a:solidFill>
                  <a:srgbClr val="FF0000"/>
                </a:solidFill>
                <a:latin typeface="+mn-lt"/>
              </a:rPr>
              <a:t>tehlike</a:t>
            </a:r>
            <a:r>
              <a:rPr lang="tr-TR" sz="2500" b="1" dirty="0">
                <a:solidFill>
                  <a:prstClr val="black"/>
                </a:solidFill>
                <a:latin typeface="+mn-lt"/>
              </a:rPr>
              <a:t> sınıfında iki ayda bir,</a:t>
            </a:r>
          </a:p>
          <a:p>
            <a:pPr marL="342900" indent="-342900" algn="just" fontAlgn="auto">
              <a:spcBef>
                <a:spcPts val="0"/>
              </a:spcBef>
              <a:spcAft>
                <a:spcPts val="0"/>
              </a:spcAft>
              <a:buFont typeface="Arial" charset="0"/>
              <a:buChar char="•"/>
              <a:defRPr/>
            </a:pPr>
            <a:r>
              <a:rPr lang="tr-TR" sz="2500" b="1" dirty="0">
                <a:solidFill>
                  <a:srgbClr val="FF0000"/>
                </a:solidFill>
                <a:latin typeface="+mn-lt"/>
              </a:rPr>
              <a:t>az tehlikeli </a:t>
            </a:r>
            <a:r>
              <a:rPr lang="tr-TR" sz="2500" b="1" dirty="0">
                <a:solidFill>
                  <a:prstClr val="black"/>
                </a:solidFill>
                <a:latin typeface="+mn-lt"/>
              </a:rPr>
              <a:t>sınıfında üç ayda bir toplanabilir.</a:t>
            </a:r>
          </a:p>
          <a:p>
            <a:pPr algn="just" fontAlgn="auto">
              <a:spcBef>
                <a:spcPts val="0"/>
              </a:spcBef>
              <a:spcAft>
                <a:spcPts val="0"/>
              </a:spcAft>
              <a:defRPr/>
            </a:pPr>
            <a:endParaRPr lang="tr-TR" sz="2500" b="1" dirty="0">
              <a:solidFill>
                <a:prstClr val="black"/>
              </a:solidFill>
              <a:latin typeface="+mn-lt"/>
            </a:endParaRPr>
          </a:p>
          <a:p>
            <a:pPr algn="just" fontAlgn="auto">
              <a:spcBef>
                <a:spcPts val="0"/>
              </a:spcBef>
              <a:spcAft>
                <a:spcPts val="0"/>
              </a:spcAft>
              <a:defRPr/>
            </a:pPr>
            <a:r>
              <a:rPr lang="tr-TR" sz="2500" b="1" dirty="0">
                <a:solidFill>
                  <a:srgbClr val="FF0000"/>
                </a:solidFill>
                <a:latin typeface="+mn-lt"/>
              </a:rPr>
              <a:t>b)</a:t>
            </a:r>
            <a:r>
              <a:rPr lang="tr-TR" sz="2500" b="1" dirty="0">
                <a:solidFill>
                  <a:prstClr val="black"/>
                </a:solidFill>
                <a:latin typeface="+mn-lt"/>
              </a:rPr>
              <a:t> Toplantı gündemi Kurul üyelerine 48 saat önce duyurlur. Bir iş kazası durumunda kurul olağanüstü toplantıya çağırılır.</a:t>
            </a:r>
            <a:endParaRPr lang="tr-TR" sz="2500" dirty="0">
              <a:latin typeface="+mn-lt"/>
            </a:endParaRPr>
          </a:p>
        </p:txBody>
      </p:sp>
      <p:sp>
        <p:nvSpPr>
          <p:cNvPr id="11" name="Yuvarlatılmış Dikdörtgen 10"/>
          <p:cNvSpPr/>
          <p:nvPr/>
        </p:nvSpPr>
        <p:spPr>
          <a:xfrm>
            <a:off x="4576763" y="188913"/>
            <a:ext cx="4410075" cy="2413000"/>
          </a:xfrm>
          <a:prstGeom prst="roundRect">
            <a:avLst>
              <a:gd name="adj" fmla="val 10000"/>
            </a:avLst>
          </a:prstGeom>
        </p:spPr>
        <p:style>
          <a:lnRef idx="3">
            <a:schemeClr val="lt1"/>
          </a:lnRef>
          <a:fillRef idx="1">
            <a:schemeClr val="accent3"/>
          </a:fillRef>
          <a:effectRef idx="1">
            <a:schemeClr val="accent3"/>
          </a:effectRef>
          <a:fontRef idx="minor">
            <a:schemeClr val="lt1"/>
          </a:fontRef>
        </p:style>
      </p:sp>
      <p:sp>
        <p:nvSpPr>
          <p:cNvPr id="2" name="Dikdörtgen 1"/>
          <p:cNvSpPr/>
          <p:nvPr/>
        </p:nvSpPr>
        <p:spPr>
          <a:xfrm>
            <a:off x="4895850" y="519113"/>
            <a:ext cx="3983038" cy="1754187"/>
          </a:xfrm>
          <a:prstGeom prst="rect">
            <a:avLst/>
          </a:prstGeom>
        </p:spPr>
        <p:txBody>
          <a:bodyPr>
            <a:spAutoFit/>
          </a:bodyPr>
          <a:lstStyle/>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KURULUN</a:t>
            </a:r>
          </a:p>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 ÇALIŞMA USULLERİ</a:t>
            </a:r>
          </a:p>
        </p:txBody>
      </p:sp>
      <p:pic>
        <p:nvPicPr>
          <p:cNvPr id="65542" name="Resim 11"/>
          <p:cNvPicPr>
            <a:picLocks noChangeAspect="1"/>
          </p:cNvPicPr>
          <p:nvPr/>
        </p:nvPicPr>
        <p:blipFill>
          <a:blip r:embed="rId3"/>
          <a:srcRect/>
          <a:stretch>
            <a:fillRect/>
          </a:stretch>
        </p:blipFill>
        <p:spPr bwMode="auto">
          <a:xfrm>
            <a:off x="144463" y="115888"/>
            <a:ext cx="4338637" cy="25590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111F62-C6AB-4B85-9AAB-FD07F692B1B8}" type="slidenum">
              <a:rPr lang="en-US">
                <a:solidFill>
                  <a:srgbClr val="898989"/>
                </a:solidFill>
              </a:rPr>
              <a:pPr fontAlgn="base">
                <a:spcBef>
                  <a:spcPct val="0"/>
                </a:spcBef>
                <a:spcAft>
                  <a:spcPct val="0"/>
                </a:spcAft>
                <a:defRPr/>
              </a:pPr>
              <a:t>34</a:t>
            </a:fld>
            <a:endParaRPr lang="en-US">
              <a:solidFill>
                <a:srgbClr val="898989"/>
              </a:solidFill>
            </a:endParaRPr>
          </a:p>
        </p:txBody>
      </p:sp>
      <p:sp>
        <p:nvSpPr>
          <p:cNvPr id="9" name="Yuvarlatılmış Dikdörtgen 8"/>
          <p:cNvSpPr/>
          <p:nvPr/>
        </p:nvSpPr>
        <p:spPr>
          <a:xfrm>
            <a:off x="144463" y="2708275"/>
            <a:ext cx="8842375" cy="3563938"/>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67587" name="Dikdörtgen 5"/>
          <p:cNvSpPr>
            <a:spLocks noChangeArrowheads="1"/>
          </p:cNvSpPr>
          <p:nvPr/>
        </p:nvSpPr>
        <p:spPr bwMode="auto">
          <a:xfrm>
            <a:off x="250825" y="2955925"/>
            <a:ext cx="8675688" cy="3902075"/>
          </a:xfrm>
          <a:prstGeom prst="rect">
            <a:avLst/>
          </a:prstGeom>
          <a:noFill/>
          <a:ln w="9525">
            <a:noFill/>
            <a:miter lim="800000"/>
            <a:headEnd/>
            <a:tailEnd/>
          </a:ln>
        </p:spPr>
        <p:txBody>
          <a:bodyPr>
            <a:spAutoFit/>
          </a:bodyPr>
          <a:lstStyle/>
          <a:p>
            <a:pPr algn="just"/>
            <a:r>
              <a:rPr lang="tr-TR" sz="2500" b="1">
                <a:solidFill>
                  <a:srgbClr val="FF0000"/>
                </a:solidFill>
                <a:latin typeface="Trebuchet MS" pitchFamily="34" charset="0"/>
              </a:rPr>
              <a:t>c) </a:t>
            </a:r>
            <a:r>
              <a:rPr lang="tr-TR" sz="2500" b="1">
                <a:latin typeface="Trebuchet MS" pitchFamily="34" charset="0"/>
              </a:rPr>
              <a:t>Kurul, salt çoğunluk ile Müdür başkanlığında toplanır. Çoğunluk sağlanaması durumunda tutanak düzenlenir.</a:t>
            </a:r>
          </a:p>
          <a:p>
            <a:pPr algn="just"/>
            <a:endParaRPr lang="tr-TR" sz="2500" b="1">
              <a:latin typeface="Trebuchet MS" pitchFamily="34" charset="0"/>
            </a:endParaRPr>
          </a:p>
          <a:p>
            <a:pPr algn="just"/>
            <a:r>
              <a:rPr lang="tr-TR" sz="2500" b="1">
                <a:solidFill>
                  <a:srgbClr val="FF0000"/>
                </a:solidFill>
                <a:latin typeface="Trebuchet MS" pitchFamily="34" charset="0"/>
              </a:rPr>
              <a:t>d) </a:t>
            </a:r>
            <a:r>
              <a:rPr lang="tr-TR" sz="2500" b="1">
                <a:latin typeface="Trebuchet MS" pitchFamily="34" charset="0"/>
              </a:rPr>
              <a:t>Toplantıda alınan karalar imza altına alınır. Alınan kararlar işverene bildirilmiş sayılır. </a:t>
            </a:r>
          </a:p>
          <a:p>
            <a:pPr algn="just"/>
            <a:endParaRPr lang="tr-TR" sz="2500" b="1">
              <a:latin typeface="Trebuchet MS" pitchFamily="34" charset="0"/>
            </a:endParaRPr>
          </a:p>
          <a:p>
            <a:pPr algn="just"/>
            <a:r>
              <a:rPr lang="tr-TR" sz="2500" b="1">
                <a:solidFill>
                  <a:srgbClr val="FF0000"/>
                </a:solidFill>
                <a:latin typeface="Trebuchet MS" pitchFamily="34" charset="0"/>
              </a:rPr>
              <a:t>e) </a:t>
            </a:r>
            <a:r>
              <a:rPr lang="tr-TR" sz="2500" b="1">
                <a:latin typeface="Trebuchet MS" pitchFamily="34" charset="0"/>
              </a:rPr>
              <a:t>Toplantıda alınan kararların gereği yapılır. Çalışanlara ilan edilir.</a:t>
            </a:r>
          </a:p>
          <a:p>
            <a:pPr algn="just"/>
            <a:endParaRPr lang="tr-TR" sz="2500" b="1">
              <a:latin typeface="Trebuchet MS" pitchFamily="34" charset="0"/>
            </a:endParaRPr>
          </a:p>
          <a:p>
            <a:pPr algn="just"/>
            <a:endParaRPr lang="tr-TR" sz="2500" b="1">
              <a:latin typeface="Trebuchet MS" pitchFamily="34" charset="0"/>
            </a:endParaRPr>
          </a:p>
        </p:txBody>
      </p:sp>
      <p:sp>
        <p:nvSpPr>
          <p:cNvPr id="11" name="Yuvarlatılmış Dikdörtgen 10"/>
          <p:cNvSpPr/>
          <p:nvPr/>
        </p:nvSpPr>
        <p:spPr>
          <a:xfrm>
            <a:off x="4576763" y="115888"/>
            <a:ext cx="4387850" cy="2449512"/>
          </a:xfrm>
          <a:prstGeom prst="roundRect">
            <a:avLst>
              <a:gd name="adj" fmla="val 10000"/>
            </a:avLst>
          </a:prstGeom>
        </p:spPr>
        <p:style>
          <a:lnRef idx="3">
            <a:schemeClr val="lt1"/>
          </a:lnRef>
          <a:fillRef idx="1">
            <a:schemeClr val="accent3"/>
          </a:fillRef>
          <a:effectRef idx="1">
            <a:schemeClr val="accent3"/>
          </a:effectRef>
          <a:fontRef idx="minor">
            <a:schemeClr val="lt1"/>
          </a:fontRef>
        </p:style>
      </p:sp>
      <p:sp>
        <p:nvSpPr>
          <p:cNvPr id="2" name="Dikdörtgen 1"/>
          <p:cNvSpPr/>
          <p:nvPr/>
        </p:nvSpPr>
        <p:spPr>
          <a:xfrm>
            <a:off x="4895850" y="519113"/>
            <a:ext cx="3983038" cy="1754187"/>
          </a:xfrm>
          <a:prstGeom prst="rect">
            <a:avLst/>
          </a:prstGeom>
        </p:spPr>
        <p:txBody>
          <a:bodyPr>
            <a:spAutoFit/>
          </a:bodyPr>
          <a:lstStyle/>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KURULUN</a:t>
            </a:r>
          </a:p>
          <a:p>
            <a:pPr algn="ctr" fontAlgn="auto">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 ÇALIŞMA USULLERİ</a:t>
            </a:r>
          </a:p>
        </p:txBody>
      </p:sp>
      <p:pic>
        <p:nvPicPr>
          <p:cNvPr id="67590" name="Resim 11"/>
          <p:cNvPicPr>
            <a:picLocks noChangeAspect="1"/>
          </p:cNvPicPr>
          <p:nvPr/>
        </p:nvPicPr>
        <p:blipFill>
          <a:blip r:embed="rId3"/>
          <a:srcRect/>
          <a:stretch>
            <a:fillRect/>
          </a:stretch>
        </p:blipFill>
        <p:spPr bwMode="auto">
          <a:xfrm>
            <a:off x="144463" y="115888"/>
            <a:ext cx="4338637" cy="25590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6B294C-7012-4A07-9FF1-CB01FC406211}" type="slidenum">
              <a:rPr lang="en-US">
                <a:solidFill>
                  <a:srgbClr val="898989"/>
                </a:solidFill>
              </a:rPr>
              <a:pPr fontAlgn="base">
                <a:spcBef>
                  <a:spcPct val="0"/>
                </a:spcBef>
                <a:spcAft>
                  <a:spcPct val="0"/>
                </a:spcAft>
                <a:defRPr/>
              </a:pPr>
              <a:t>35</a:t>
            </a:fld>
            <a:endParaRPr lang="en-US">
              <a:solidFill>
                <a:srgbClr val="898989"/>
              </a:solidFill>
            </a:endParaRPr>
          </a:p>
        </p:txBody>
      </p:sp>
      <p:sp>
        <p:nvSpPr>
          <p:cNvPr id="9" name="Yuvarlatılmış Dikdörtgen 8"/>
          <p:cNvSpPr/>
          <p:nvPr/>
        </p:nvSpPr>
        <p:spPr>
          <a:xfrm>
            <a:off x="0" y="1196975"/>
            <a:ext cx="9144000" cy="1111250"/>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69635" name="Dikdörtgen 5"/>
          <p:cNvSpPr>
            <a:spLocks noChangeArrowheads="1"/>
          </p:cNvSpPr>
          <p:nvPr/>
        </p:nvSpPr>
        <p:spPr bwMode="auto">
          <a:xfrm>
            <a:off x="250825" y="1412875"/>
            <a:ext cx="8677275" cy="584200"/>
          </a:xfrm>
          <a:prstGeom prst="rect">
            <a:avLst/>
          </a:prstGeom>
          <a:noFill/>
          <a:ln w="9525">
            <a:noFill/>
            <a:miter lim="800000"/>
            <a:headEnd/>
            <a:tailEnd/>
          </a:ln>
        </p:spPr>
        <p:txBody>
          <a:bodyPr>
            <a:spAutoFit/>
          </a:bodyPr>
          <a:lstStyle/>
          <a:p>
            <a:pPr algn="just"/>
            <a:r>
              <a:rPr lang="tr-TR" sz="3200" b="1">
                <a:latin typeface="Trebuchet MS" pitchFamily="34" charset="0"/>
              </a:rPr>
              <a:t>1-OSGK: Okul ISG Kurulu oluşturulması</a:t>
            </a:r>
          </a:p>
        </p:txBody>
      </p:sp>
      <p:pic>
        <p:nvPicPr>
          <p:cNvPr id="69636" name="Resim 11"/>
          <p:cNvPicPr>
            <a:picLocks noChangeAspect="1"/>
          </p:cNvPicPr>
          <p:nvPr/>
        </p:nvPicPr>
        <p:blipFill>
          <a:blip r:embed="rId3"/>
          <a:srcRect/>
          <a:stretch>
            <a:fillRect/>
          </a:stretch>
        </p:blipFill>
        <p:spPr bwMode="auto">
          <a:xfrm>
            <a:off x="1476375" y="2420938"/>
            <a:ext cx="6302375" cy="3716337"/>
          </a:xfrm>
          <a:prstGeom prst="rect">
            <a:avLst/>
          </a:prstGeom>
          <a:noFill/>
          <a:ln w="9525">
            <a:noFill/>
            <a:miter lim="800000"/>
            <a:headEnd/>
            <a:tailEnd/>
          </a:ln>
        </p:spPr>
      </p:pic>
      <p:sp>
        <p:nvSpPr>
          <p:cNvPr id="14" name="Yuvarlatılmış Dikdörtgen 8"/>
          <p:cNvSpPr/>
          <p:nvPr/>
        </p:nvSpPr>
        <p:spPr>
          <a:xfrm>
            <a:off x="0" y="0"/>
            <a:ext cx="9144000" cy="1158875"/>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69638" name="Dikdörtgen 5"/>
          <p:cNvSpPr>
            <a:spLocks noChangeArrowheads="1"/>
          </p:cNvSpPr>
          <p:nvPr/>
        </p:nvSpPr>
        <p:spPr bwMode="auto">
          <a:xfrm>
            <a:off x="0" y="0"/>
            <a:ext cx="9144000" cy="1584325"/>
          </a:xfrm>
          <a:prstGeom prst="rect">
            <a:avLst/>
          </a:prstGeom>
          <a:noFill/>
          <a:ln w="9525">
            <a:noFill/>
            <a:miter lim="800000"/>
            <a:headEnd/>
            <a:tailEnd/>
          </a:ln>
        </p:spPr>
        <p:txBody>
          <a:bodyPr>
            <a:spAutoFit/>
          </a:bodyPr>
          <a:lstStyle/>
          <a:p>
            <a:pPr algn="ctr"/>
            <a:r>
              <a:rPr lang="tr-TR" sz="3600" b="1">
                <a:solidFill>
                  <a:srgbClr val="0070C0"/>
                </a:solidFill>
                <a:latin typeface="Trebuchet MS" pitchFamily="34" charset="0"/>
              </a:rPr>
              <a:t>OKUL VE KURUM MÜDÜRLÜKLERİMİZ </a:t>
            </a:r>
          </a:p>
          <a:p>
            <a:pPr algn="ctr"/>
            <a:r>
              <a:rPr lang="tr-TR" sz="3600" b="1">
                <a:solidFill>
                  <a:srgbClr val="0070C0"/>
                </a:solidFill>
                <a:latin typeface="Trebuchet MS" pitchFamily="34" charset="0"/>
              </a:rPr>
              <a:t> TARAFINDA YAPILMASI GEREKENLER</a:t>
            </a:r>
          </a:p>
          <a:p>
            <a:pPr algn="just"/>
            <a:endParaRPr lang="tr-TR" sz="2500" b="1">
              <a:latin typeface="Trebuchet MS" pitchFamily="34" charset="0"/>
            </a:endParaRPr>
          </a:p>
        </p:txBody>
      </p:sp>
    </p:spTree>
  </p:cSld>
  <p:clrMapOvr>
    <a:masterClrMapping/>
  </p:clrMapOvr>
  <p:transition>
    <p:wheel spokes="8"/>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22434D-788E-402C-AFE2-D92882777BC2}" type="slidenum">
              <a:rPr lang="en-US">
                <a:solidFill>
                  <a:srgbClr val="898989"/>
                </a:solidFill>
              </a:rPr>
              <a:pPr fontAlgn="base">
                <a:spcBef>
                  <a:spcPct val="0"/>
                </a:spcBef>
                <a:spcAft>
                  <a:spcPct val="0"/>
                </a:spcAft>
                <a:defRPr/>
              </a:pPr>
              <a:t>36</a:t>
            </a:fld>
            <a:endParaRPr lang="en-US">
              <a:solidFill>
                <a:srgbClr val="898989"/>
              </a:solidFill>
            </a:endParaRPr>
          </a:p>
        </p:txBody>
      </p:sp>
      <p:sp>
        <p:nvSpPr>
          <p:cNvPr id="9" name="Yuvarlatılmış Dikdörtgen 8"/>
          <p:cNvSpPr/>
          <p:nvPr/>
        </p:nvSpPr>
        <p:spPr>
          <a:xfrm>
            <a:off x="0" y="1196975"/>
            <a:ext cx="9144000" cy="111125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Dikdörtgen 5"/>
          <p:cNvSpPr/>
          <p:nvPr/>
        </p:nvSpPr>
        <p:spPr>
          <a:xfrm>
            <a:off x="0" y="1196975"/>
            <a:ext cx="9144000" cy="10763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fontAlgn="auto">
              <a:spcBef>
                <a:spcPts val="0"/>
              </a:spcBef>
              <a:spcAft>
                <a:spcPts val="0"/>
              </a:spcAft>
              <a:defRPr/>
            </a:pPr>
            <a:r>
              <a:rPr lang="tr-TR" sz="3200" b="1" dirty="0"/>
              <a:t>2- ASGB: Alan Sağlık ve Güvenlik Kurulu oluşturulması (MTAL İçin)</a:t>
            </a:r>
          </a:p>
        </p:txBody>
      </p:sp>
      <p:grpSp>
        <p:nvGrpSpPr>
          <p:cNvPr id="71684" name="Grup 7"/>
          <p:cNvGrpSpPr>
            <a:grpSpLocks/>
          </p:cNvGrpSpPr>
          <p:nvPr/>
        </p:nvGrpSpPr>
        <p:grpSpPr bwMode="auto">
          <a:xfrm>
            <a:off x="0" y="0"/>
            <a:ext cx="9144000" cy="1268413"/>
            <a:chOff x="-535774" y="-762702"/>
            <a:chExt cx="10161279" cy="2447239"/>
          </a:xfrm>
        </p:grpSpPr>
        <p:sp>
          <p:nvSpPr>
            <p:cNvPr id="14" name="Yuvarlatılmış Dikdörtgen 8"/>
            <p:cNvSpPr/>
            <p:nvPr/>
          </p:nvSpPr>
          <p:spPr>
            <a:xfrm>
              <a:off x="-535774" y="-762702"/>
              <a:ext cx="10161279" cy="2235900"/>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5" name="Yuvarlatılmış Dikdörtgen 4"/>
            <p:cNvSpPr/>
            <p:nvPr/>
          </p:nvSpPr>
          <p:spPr>
            <a:xfrm>
              <a:off x="-511076" y="-425786"/>
              <a:ext cx="10136581" cy="2110323"/>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just" defTabSz="977900" fontAlgn="auto">
                <a:lnSpc>
                  <a:spcPct val="90000"/>
                </a:lnSpc>
                <a:spcAft>
                  <a:spcPct val="35000"/>
                </a:spcAft>
                <a:defRPr/>
              </a:pPr>
              <a:endParaRPr lang="tr-TR" sz="2800" b="1" dirty="0">
                <a:solidFill>
                  <a:schemeClr val="tx1"/>
                </a:solidFill>
              </a:endParaRPr>
            </a:p>
          </p:txBody>
        </p:sp>
      </p:grpSp>
      <p:sp>
        <p:nvSpPr>
          <p:cNvPr id="71685" name="Dikdörtgen 5"/>
          <p:cNvSpPr>
            <a:spLocks noChangeArrowheads="1"/>
          </p:cNvSpPr>
          <p:nvPr/>
        </p:nvSpPr>
        <p:spPr bwMode="auto">
          <a:xfrm>
            <a:off x="0" y="0"/>
            <a:ext cx="9144000" cy="1584325"/>
          </a:xfrm>
          <a:prstGeom prst="rect">
            <a:avLst/>
          </a:prstGeom>
          <a:noFill/>
          <a:ln w="9525">
            <a:noFill/>
            <a:miter lim="800000"/>
            <a:headEnd/>
            <a:tailEnd/>
          </a:ln>
        </p:spPr>
        <p:txBody>
          <a:bodyPr>
            <a:spAutoFit/>
          </a:bodyPr>
          <a:lstStyle/>
          <a:p>
            <a:pPr algn="ctr"/>
            <a:r>
              <a:rPr lang="tr-TR" sz="3600" b="1">
                <a:solidFill>
                  <a:srgbClr val="0070C0"/>
                </a:solidFill>
                <a:latin typeface="Trebuchet MS" pitchFamily="34" charset="0"/>
              </a:rPr>
              <a:t>OKUL VE KURUM MÜDÜRLÜKLERİMİZ </a:t>
            </a:r>
          </a:p>
          <a:p>
            <a:pPr algn="ctr"/>
            <a:r>
              <a:rPr lang="tr-TR" sz="3600" b="1">
                <a:solidFill>
                  <a:srgbClr val="0070C0"/>
                </a:solidFill>
                <a:latin typeface="Trebuchet MS" pitchFamily="34" charset="0"/>
              </a:rPr>
              <a:t> TARAFINDA YAPILMASI GEREKENLER</a:t>
            </a:r>
          </a:p>
          <a:p>
            <a:pPr algn="just"/>
            <a:endParaRPr lang="tr-TR" sz="2500" b="1">
              <a:latin typeface="Trebuchet MS" pitchFamily="34" charset="0"/>
            </a:endParaRPr>
          </a:p>
        </p:txBody>
      </p:sp>
      <p:pic>
        <p:nvPicPr>
          <p:cNvPr id="71686" name="Picture 2"/>
          <p:cNvPicPr>
            <a:picLocks noChangeAspect="1" noChangeArrowheads="1"/>
          </p:cNvPicPr>
          <p:nvPr/>
        </p:nvPicPr>
        <p:blipFill>
          <a:blip r:embed="rId3"/>
          <a:srcRect/>
          <a:stretch>
            <a:fillRect/>
          </a:stretch>
        </p:blipFill>
        <p:spPr bwMode="auto">
          <a:xfrm>
            <a:off x="1547813" y="2420938"/>
            <a:ext cx="6232525" cy="3716337"/>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B1C5E7-F16C-4505-AC2D-1C32BEFB9810}" type="slidenum">
              <a:rPr lang="en-US">
                <a:solidFill>
                  <a:srgbClr val="898989"/>
                </a:solidFill>
              </a:rPr>
              <a:pPr fontAlgn="base">
                <a:spcBef>
                  <a:spcPct val="0"/>
                </a:spcBef>
                <a:spcAft>
                  <a:spcPct val="0"/>
                </a:spcAft>
                <a:defRPr/>
              </a:pPr>
              <a:t>37</a:t>
            </a:fld>
            <a:endParaRPr lang="en-US">
              <a:solidFill>
                <a:srgbClr val="898989"/>
              </a:solidFill>
            </a:endParaRPr>
          </a:p>
        </p:txBody>
      </p:sp>
      <p:sp>
        <p:nvSpPr>
          <p:cNvPr id="9" name="Yuvarlatılmış Dikdörtgen 8"/>
          <p:cNvSpPr/>
          <p:nvPr/>
        </p:nvSpPr>
        <p:spPr>
          <a:xfrm>
            <a:off x="0" y="1196975"/>
            <a:ext cx="9144000" cy="1111250"/>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73731" name="Dikdörtgen 5"/>
          <p:cNvSpPr>
            <a:spLocks noChangeArrowheads="1"/>
          </p:cNvSpPr>
          <p:nvPr/>
        </p:nvSpPr>
        <p:spPr bwMode="auto">
          <a:xfrm>
            <a:off x="250825" y="1412875"/>
            <a:ext cx="8677275" cy="584200"/>
          </a:xfrm>
          <a:prstGeom prst="rect">
            <a:avLst/>
          </a:prstGeom>
          <a:noFill/>
          <a:ln w="9525">
            <a:noFill/>
            <a:miter lim="800000"/>
            <a:headEnd/>
            <a:tailEnd/>
          </a:ln>
        </p:spPr>
        <p:txBody>
          <a:bodyPr>
            <a:spAutoFit/>
          </a:bodyPr>
          <a:lstStyle/>
          <a:p>
            <a:pPr algn="just"/>
            <a:r>
              <a:rPr lang="tr-TR" sz="3200" b="1">
                <a:latin typeface="Trebuchet MS" pitchFamily="34" charset="0"/>
              </a:rPr>
              <a:t>3- Çalışan temsilcisi seçimi (6331/20 Md.) </a:t>
            </a:r>
          </a:p>
        </p:txBody>
      </p:sp>
      <p:sp>
        <p:nvSpPr>
          <p:cNvPr id="14" name="Yuvarlatılmış Dikdörtgen 8"/>
          <p:cNvSpPr/>
          <p:nvPr/>
        </p:nvSpPr>
        <p:spPr>
          <a:xfrm>
            <a:off x="0" y="0"/>
            <a:ext cx="9144000" cy="1158875"/>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73733" name="Dikdörtgen 5"/>
          <p:cNvSpPr>
            <a:spLocks noChangeArrowheads="1"/>
          </p:cNvSpPr>
          <p:nvPr/>
        </p:nvSpPr>
        <p:spPr bwMode="auto">
          <a:xfrm>
            <a:off x="0" y="0"/>
            <a:ext cx="9144000" cy="1584325"/>
          </a:xfrm>
          <a:prstGeom prst="rect">
            <a:avLst/>
          </a:prstGeom>
          <a:noFill/>
          <a:ln w="9525">
            <a:noFill/>
            <a:miter lim="800000"/>
            <a:headEnd/>
            <a:tailEnd/>
          </a:ln>
        </p:spPr>
        <p:txBody>
          <a:bodyPr>
            <a:spAutoFit/>
          </a:bodyPr>
          <a:lstStyle/>
          <a:p>
            <a:pPr algn="ctr"/>
            <a:r>
              <a:rPr lang="tr-TR" sz="3600" b="1">
                <a:solidFill>
                  <a:srgbClr val="0070C0"/>
                </a:solidFill>
                <a:latin typeface="Trebuchet MS" pitchFamily="34" charset="0"/>
              </a:rPr>
              <a:t>OKUL VE KURUM MÜDÜRLÜKLERİMİZ </a:t>
            </a:r>
          </a:p>
          <a:p>
            <a:pPr algn="ctr"/>
            <a:r>
              <a:rPr lang="tr-TR" sz="3600" b="1">
                <a:solidFill>
                  <a:srgbClr val="0070C0"/>
                </a:solidFill>
                <a:latin typeface="Trebuchet MS" pitchFamily="34" charset="0"/>
              </a:rPr>
              <a:t> TARAFINDA YAPILMASI GEREKENLER</a:t>
            </a:r>
          </a:p>
          <a:p>
            <a:pPr algn="just"/>
            <a:endParaRPr lang="tr-TR" sz="2500" b="1">
              <a:latin typeface="Trebuchet MS" pitchFamily="34" charset="0"/>
            </a:endParaRPr>
          </a:p>
        </p:txBody>
      </p:sp>
      <p:pic>
        <p:nvPicPr>
          <p:cNvPr id="73734" name="Picture 2"/>
          <p:cNvPicPr>
            <a:picLocks noChangeAspect="1" noChangeArrowheads="1"/>
          </p:cNvPicPr>
          <p:nvPr/>
        </p:nvPicPr>
        <p:blipFill>
          <a:blip r:embed="rId3"/>
          <a:srcRect/>
          <a:stretch>
            <a:fillRect/>
          </a:stretch>
        </p:blipFill>
        <p:spPr bwMode="auto">
          <a:xfrm>
            <a:off x="1331913" y="2420938"/>
            <a:ext cx="6659562" cy="3455987"/>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EE06CB-F4D1-4FDB-AF2B-664E239E1EAF}" type="slidenum">
              <a:rPr lang="en-US">
                <a:solidFill>
                  <a:srgbClr val="898989"/>
                </a:solidFill>
              </a:rPr>
              <a:pPr fontAlgn="base">
                <a:spcBef>
                  <a:spcPct val="0"/>
                </a:spcBef>
                <a:spcAft>
                  <a:spcPct val="0"/>
                </a:spcAft>
                <a:defRPr/>
              </a:pPr>
              <a:t>38</a:t>
            </a:fld>
            <a:endParaRPr lang="en-US">
              <a:solidFill>
                <a:srgbClr val="898989"/>
              </a:solidFill>
            </a:endParaRPr>
          </a:p>
        </p:txBody>
      </p:sp>
      <p:sp>
        <p:nvSpPr>
          <p:cNvPr id="9" name="Yuvarlatılmış Dikdörtgen 8"/>
          <p:cNvSpPr/>
          <p:nvPr/>
        </p:nvSpPr>
        <p:spPr>
          <a:xfrm>
            <a:off x="0" y="1196975"/>
            <a:ext cx="9144000" cy="1111250"/>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75779" name="Dikdörtgen 5"/>
          <p:cNvSpPr>
            <a:spLocks noChangeArrowheads="1"/>
          </p:cNvSpPr>
          <p:nvPr/>
        </p:nvSpPr>
        <p:spPr bwMode="auto">
          <a:xfrm>
            <a:off x="250825" y="1412875"/>
            <a:ext cx="8677275" cy="584200"/>
          </a:xfrm>
          <a:prstGeom prst="rect">
            <a:avLst/>
          </a:prstGeom>
          <a:noFill/>
          <a:ln w="9525">
            <a:noFill/>
            <a:miter lim="800000"/>
            <a:headEnd/>
            <a:tailEnd/>
          </a:ln>
        </p:spPr>
        <p:txBody>
          <a:bodyPr>
            <a:spAutoFit/>
          </a:bodyPr>
          <a:lstStyle/>
          <a:p>
            <a:pPr algn="just"/>
            <a:r>
              <a:rPr lang="tr-TR" sz="3200" b="1">
                <a:latin typeface="Trebuchet MS" pitchFamily="34" charset="0"/>
              </a:rPr>
              <a:t>4- Okul/Kurum İç Yönergesinin hazırlanması</a:t>
            </a:r>
          </a:p>
        </p:txBody>
      </p:sp>
      <p:grpSp>
        <p:nvGrpSpPr>
          <p:cNvPr id="75780" name="Grup 7"/>
          <p:cNvGrpSpPr>
            <a:grpSpLocks/>
          </p:cNvGrpSpPr>
          <p:nvPr/>
        </p:nvGrpSpPr>
        <p:grpSpPr bwMode="auto">
          <a:xfrm>
            <a:off x="0" y="0"/>
            <a:ext cx="9144000" cy="1268413"/>
            <a:chOff x="-535774" y="-762702"/>
            <a:chExt cx="10161279" cy="2447239"/>
          </a:xfrm>
        </p:grpSpPr>
        <p:sp>
          <p:nvSpPr>
            <p:cNvPr id="14" name="Yuvarlatılmış Dikdörtgen 8"/>
            <p:cNvSpPr/>
            <p:nvPr/>
          </p:nvSpPr>
          <p:spPr>
            <a:xfrm>
              <a:off x="-535774" y="-762702"/>
              <a:ext cx="10161279" cy="2235900"/>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5" name="Yuvarlatılmış Dikdörtgen 4"/>
            <p:cNvSpPr/>
            <p:nvPr/>
          </p:nvSpPr>
          <p:spPr>
            <a:xfrm>
              <a:off x="-511076" y="-425786"/>
              <a:ext cx="10136581" cy="2110323"/>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just" defTabSz="977900" fontAlgn="auto">
                <a:lnSpc>
                  <a:spcPct val="90000"/>
                </a:lnSpc>
                <a:spcAft>
                  <a:spcPct val="35000"/>
                </a:spcAft>
                <a:defRPr/>
              </a:pPr>
              <a:endParaRPr lang="tr-TR" sz="2800" b="1" dirty="0">
                <a:solidFill>
                  <a:schemeClr val="tx1"/>
                </a:solidFill>
              </a:endParaRPr>
            </a:p>
          </p:txBody>
        </p:sp>
      </p:grpSp>
      <p:sp>
        <p:nvSpPr>
          <p:cNvPr id="75781" name="Dikdörtgen 5"/>
          <p:cNvSpPr>
            <a:spLocks noChangeArrowheads="1"/>
          </p:cNvSpPr>
          <p:nvPr/>
        </p:nvSpPr>
        <p:spPr bwMode="auto">
          <a:xfrm>
            <a:off x="0" y="0"/>
            <a:ext cx="9144000" cy="1584325"/>
          </a:xfrm>
          <a:prstGeom prst="rect">
            <a:avLst/>
          </a:prstGeom>
          <a:noFill/>
          <a:ln w="9525">
            <a:noFill/>
            <a:miter lim="800000"/>
            <a:headEnd/>
            <a:tailEnd/>
          </a:ln>
        </p:spPr>
        <p:txBody>
          <a:bodyPr>
            <a:spAutoFit/>
          </a:bodyPr>
          <a:lstStyle/>
          <a:p>
            <a:pPr algn="ctr"/>
            <a:r>
              <a:rPr lang="tr-TR" sz="3600" b="1">
                <a:solidFill>
                  <a:srgbClr val="0070C0"/>
                </a:solidFill>
                <a:latin typeface="Trebuchet MS" pitchFamily="34" charset="0"/>
              </a:rPr>
              <a:t>OKUL VE KURUM MÜDÜRLÜKLERİMİZ </a:t>
            </a:r>
          </a:p>
          <a:p>
            <a:pPr algn="ctr"/>
            <a:r>
              <a:rPr lang="tr-TR" sz="3600" b="1">
                <a:solidFill>
                  <a:srgbClr val="0070C0"/>
                </a:solidFill>
                <a:latin typeface="Trebuchet MS" pitchFamily="34" charset="0"/>
              </a:rPr>
              <a:t> TARAFINDA YAPILMASI GEREKENLER</a:t>
            </a:r>
          </a:p>
          <a:p>
            <a:pPr algn="just"/>
            <a:endParaRPr lang="tr-TR" sz="2500" b="1">
              <a:latin typeface="Trebuchet MS" pitchFamily="34" charset="0"/>
            </a:endParaRPr>
          </a:p>
        </p:txBody>
      </p:sp>
      <p:pic>
        <p:nvPicPr>
          <p:cNvPr id="75782" name="Picture 2"/>
          <p:cNvPicPr>
            <a:picLocks noChangeAspect="1" noChangeArrowheads="1"/>
          </p:cNvPicPr>
          <p:nvPr/>
        </p:nvPicPr>
        <p:blipFill>
          <a:blip r:embed="rId3"/>
          <a:srcRect/>
          <a:stretch>
            <a:fillRect/>
          </a:stretch>
        </p:blipFill>
        <p:spPr bwMode="auto">
          <a:xfrm>
            <a:off x="1619250" y="2420938"/>
            <a:ext cx="6121400" cy="37655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4ADD31-DD1A-45FE-8124-538269C7F5AD}" type="slidenum">
              <a:rPr lang="en-US">
                <a:solidFill>
                  <a:srgbClr val="898989"/>
                </a:solidFill>
              </a:rPr>
              <a:pPr fontAlgn="base">
                <a:spcBef>
                  <a:spcPct val="0"/>
                </a:spcBef>
                <a:spcAft>
                  <a:spcPct val="0"/>
                </a:spcAft>
                <a:defRPr/>
              </a:pPr>
              <a:t>39</a:t>
            </a:fld>
            <a:endParaRPr lang="en-US">
              <a:solidFill>
                <a:srgbClr val="898989"/>
              </a:solidFill>
            </a:endParaRPr>
          </a:p>
        </p:txBody>
      </p:sp>
      <p:sp>
        <p:nvSpPr>
          <p:cNvPr id="9" name="Yuvarlatılmış Dikdörtgen 8"/>
          <p:cNvSpPr/>
          <p:nvPr/>
        </p:nvSpPr>
        <p:spPr>
          <a:xfrm>
            <a:off x="0" y="1196975"/>
            <a:ext cx="9144000" cy="1111250"/>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77827" name="Dikdörtgen 5"/>
          <p:cNvSpPr>
            <a:spLocks noChangeArrowheads="1"/>
          </p:cNvSpPr>
          <p:nvPr/>
        </p:nvSpPr>
        <p:spPr bwMode="auto">
          <a:xfrm>
            <a:off x="250825" y="1412875"/>
            <a:ext cx="8677275" cy="584200"/>
          </a:xfrm>
          <a:prstGeom prst="rect">
            <a:avLst/>
          </a:prstGeom>
          <a:noFill/>
          <a:ln w="9525">
            <a:noFill/>
            <a:miter lim="800000"/>
            <a:headEnd/>
            <a:tailEnd/>
          </a:ln>
        </p:spPr>
        <p:txBody>
          <a:bodyPr>
            <a:spAutoFit/>
          </a:bodyPr>
          <a:lstStyle/>
          <a:p>
            <a:pPr algn="just"/>
            <a:r>
              <a:rPr lang="tr-TR" sz="3200" b="1">
                <a:latin typeface="Trebuchet MS" pitchFamily="34" charset="0"/>
              </a:rPr>
              <a:t>5- Risk Değerlendirme Ekibi oluşturulması</a:t>
            </a:r>
          </a:p>
        </p:txBody>
      </p:sp>
      <p:sp>
        <p:nvSpPr>
          <p:cNvPr id="14" name="Yuvarlatılmış Dikdörtgen 8"/>
          <p:cNvSpPr/>
          <p:nvPr/>
        </p:nvSpPr>
        <p:spPr>
          <a:xfrm>
            <a:off x="0" y="0"/>
            <a:ext cx="9144000" cy="1158875"/>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77829" name="Dikdörtgen 5"/>
          <p:cNvSpPr>
            <a:spLocks noChangeArrowheads="1"/>
          </p:cNvSpPr>
          <p:nvPr/>
        </p:nvSpPr>
        <p:spPr bwMode="auto">
          <a:xfrm>
            <a:off x="0" y="0"/>
            <a:ext cx="9144000" cy="1584325"/>
          </a:xfrm>
          <a:prstGeom prst="rect">
            <a:avLst/>
          </a:prstGeom>
          <a:noFill/>
          <a:ln w="9525">
            <a:noFill/>
            <a:miter lim="800000"/>
            <a:headEnd/>
            <a:tailEnd/>
          </a:ln>
        </p:spPr>
        <p:txBody>
          <a:bodyPr>
            <a:spAutoFit/>
          </a:bodyPr>
          <a:lstStyle/>
          <a:p>
            <a:pPr algn="ctr"/>
            <a:r>
              <a:rPr lang="tr-TR" sz="3600" b="1">
                <a:solidFill>
                  <a:srgbClr val="0070C0"/>
                </a:solidFill>
                <a:latin typeface="Trebuchet MS" pitchFamily="34" charset="0"/>
              </a:rPr>
              <a:t>OKUL VE KURUM MÜDÜRLÜKLERİMİZ </a:t>
            </a:r>
          </a:p>
          <a:p>
            <a:pPr algn="ctr"/>
            <a:r>
              <a:rPr lang="tr-TR" sz="3600" b="1">
                <a:solidFill>
                  <a:srgbClr val="0070C0"/>
                </a:solidFill>
                <a:latin typeface="Trebuchet MS" pitchFamily="34" charset="0"/>
              </a:rPr>
              <a:t> TARAFINDA YAPILMASI GEREKENLER</a:t>
            </a:r>
          </a:p>
          <a:p>
            <a:pPr algn="just"/>
            <a:endParaRPr lang="tr-TR" sz="2500" b="1">
              <a:latin typeface="Trebuchet MS" pitchFamily="34" charset="0"/>
            </a:endParaRPr>
          </a:p>
        </p:txBody>
      </p:sp>
      <p:pic>
        <p:nvPicPr>
          <p:cNvPr id="77830" name="Picture 2"/>
          <p:cNvPicPr>
            <a:picLocks noChangeAspect="1" noChangeArrowheads="1"/>
          </p:cNvPicPr>
          <p:nvPr/>
        </p:nvPicPr>
        <p:blipFill>
          <a:blip r:embed="rId3"/>
          <a:srcRect/>
          <a:stretch>
            <a:fillRect/>
          </a:stretch>
        </p:blipFill>
        <p:spPr bwMode="auto">
          <a:xfrm>
            <a:off x="1835150" y="2420938"/>
            <a:ext cx="5746750" cy="3592512"/>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075238" y="1778000"/>
            <a:ext cx="2386012" cy="1455738"/>
          </a:xfrm>
          <a:custGeom>
            <a:avLst/>
            <a:gdLst>
              <a:gd name="connsiteX0" fmla="*/ 216789 w 2386420"/>
              <a:gd name="connsiteY0" fmla="*/ 479067 h 1454703"/>
              <a:gd name="connsiteX1" fmla="*/ 535940 w 2386420"/>
              <a:gd name="connsiteY1" fmla="*/ 130579 h 1454703"/>
              <a:gd name="connsiteX2" fmla="*/ 774573 w 2386420"/>
              <a:gd name="connsiteY2" fmla="*/ 170203 h 1454703"/>
              <a:gd name="connsiteX3" fmla="*/ 774573 w 2386420"/>
              <a:gd name="connsiteY3" fmla="*/ 170203 h 1454703"/>
              <a:gd name="connsiteX4" fmla="*/ 1172591 w 2386420"/>
              <a:gd name="connsiteY4" fmla="*/ 68730 h 1454703"/>
              <a:gd name="connsiteX5" fmla="*/ 1241044 w 2386420"/>
              <a:gd name="connsiteY5" fmla="*/ 110513 h 1454703"/>
              <a:gd name="connsiteX6" fmla="*/ 1241044 w 2386420"/>
              <a:gd name="connsiteY6" fmla="*/ 110513 h 1454703"/>
              <a:gd name="connsiteX7" fmla="*/ 1564132 w 2386420"/>
              <a:gd name="connsiteY7" fmla="*/ 20724 h 1454703"/>
              <a:gd name="connsiteX8" fmla="*/ 1648206 w 2386420"/>
              <a:gd name="connsiteY8" fmla="*/ 78509 h 1454703"/>
              <a:gd name="connsiteX9" fmla="*/ 1648206 w 2386420"/>
              <a:gd name="connsiteY9" fmla="*/ 78509 h 1454703"/>
              <a:gd name="connsiteX10" fmla="*/ 2026031 w 2386420"/>
              <a:gd name="connsiteY10" fmla="*/ 52601 h 1454703"/>
              <a:gd name="connsiteX11" fmla="*/ 2116456 w 2386420"/>
              <a:gd name="connsiteY11" fmla="*/ 182776 h 1454703"/>
              <a:gd name="connsiteX12" fmla="*/ 2116456 w 2386420"/>
              <a:gd name="connsiteY12" fmla="*/ 182776 h 1454703"/>
              <a:gd name="connsiteX13" fmla="*/ 2323211 w 2386420"/>
              <a:gd name="connsiteY13" fmla="*/ 483639 h 1454703"/>
              <a:gd name="connsiteX14" fmla="*/ 2309749 w 2386420"/>
              <a:gd name="connsiteY14" fmla="*/ 515897 h 1454703"/>
              <a:gd name="connsiteX15" fmla="*/ 2309749 w 2386420"/>
              <a:gd name="connsiteY15" fmla="*/ 515897 h 1454703"/>
              <a:gd name="connsiteX16" fmla="*/ 2240915 w 2386420"/>
              <a:gd name="connsiteY16" fmla="*/ 951507 h 1454703"/>
              <a:gd name="connsiteX17" fmla="*/ 2066036 w 2386420"/>
              <a:gd name="connsiteY17" fmla="*/ 1012594 h 1454703"/>
              <a:gd name="connsiteX18" fmla="*/ 2066036 w 2386420"/>
              <a:gd name="connsiteY18" fmla="*/ 1012594 h 1454703"/>
              <a:gd name="connsiteX19" fmla="*/ 1744218 w 2386420"/>
              <a:gd name="connsiteY19" fmla="*/ 1275611 h 1454703"/>
              <a:gd name="connsiteX20" fmla="*/ 1577721 w 2386420"/>
              <a:gd name="connsiteY20" fmla="*/ 1235352 h 1454703"/>
              <a:gd name="connsiteX21" fmla="*/ 1577721 w 2386420"/>
              <a:gd name="connsiteY21" fmla="*/ 1235352 h 1454703"/>
              <a:gd name="connsiteX22" fmla="*/ 1113028 w 2386420"/>
              <a:gd name="connsiteY22" fmla="*/ 1442616 h 1454703"/>
              <a:gd name="connsiteX23" fmla="*/ 911225 w 2386420"/>
              <a:gd name="connsiteY23" fmla="*/ 1318029 h 1454703"/>
              <a:gd name="connsiteX24" fmla="*/ 911225 w 2386420"/>
              <a:gd name="connsiteY24" fmla="*/ 1318029 h 1454703"/>
              <a:gd name="connsiteX25" fmla="*/ 326390 w 2386420"/>
              <a:gd name="connsiteY25" fmla="*/ 1196490 h 1454703"/>
              <a:gd name="connsiteX26" fmla="*/ 321945 w 2386420"/>
              <a:gd name="connsiteY26" fmla="*/ 1190140 h 1454703"/>
              <a:gd name="connsiteX27" fmla="*/ 321945 w 2386420"/>
              <a:gd name="connsiteY27" fmla="*/ 1190140 h 1454703"/>
              <a:gd name="connsiteX28" fmla="*/ 54864 w 2386420"/>
              <a:gd name="connsiteY28" fmla="*/ 1015261 h 1454703"/>
              <a:gd name="connsiteX29" fmla="*/ 118237 w 2386420"/>
              <a:gd name="connsiteY29" fmla="*/ 855749 h 1454703"/>
              <a:gd name="connsiteX30" fmla="*/ 118237 w 2386420"/>
              <a:gd name="connsiteY30" fmla="*/ 855749 h 1454703"/>
              <a:gd name="connsiteX31" fmla="*/ 32385 w 2386420"/>
              <a:gd name="connsiteY31" fmla="*/ 581683 h 1454703"/>
              <a:gd name="connsiteX32" fmla="*/ 214757 w 2386420"/>
              <a:gd name="connsiteY32" fmla="*/ 483639 h 1454703"/>
              <a:gd name="connsiteX33" fmla="*/ 216789 w 2386420"/>
              <a:gd name="connsiteY33" fmla="*/ 479067 h 14547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386420" h="1454703">
                <a:moveTo>
                  <a:pt x="216789" y="479067"/>
                </a:moveTo>
                <a:cubicBezTo>
                  <a:pt x="188976" y="309649"/>
                  <a:pt x="331851" y="153566"/>
                  <a:pt x="535940" y="130579"/>
                </a:cubicBezTo>
                <a:cubicBezTo>
                  <a:pt x="618490" y="121181"/>
                  <a:pt x="702564" y="135151"/>
                  <a:pt x="774573" y="170203"/>
                </a:cubicBezTo>
                <a:lnTo>
                  <a:pt x="774573" y="170203"/>
                </a:lnTo>
                <a:cubicBezTo>
                  <a:pt x="850773" y="50696"/>
                  <a:pt x="1028954" y="5357"/>
                  <a:pt x="1172591" y="68730"/>
                </a:cubicBezTo>
                <a:cubicBezTo>
                  <a:pt x="1197737" y="79906"/>
                  <a:pt x="1220724" y="94003"/>
                  <a:pt x="1241044" y="110513"/>
                </a:cubicBezTo>
                <a:lnTo>
                  <a:pt x="1241044" y="110513"/>
                </a:lnTo>
                <a:cubicBezTo>
                  <a:pt x="1300353" y="11580"/>
                  <a:pt x="1445006" y="-28678"/>
                  <a:pt x="1564132" y="20724"/>
                </a:cubicBezTo>
                <a:cubicBezTo>
                  <a:pt x="1597025" y="34313"/>
                  <a:pt x="1625855" y="54125"/>
                  <a:pt x="1648206" y="78509"/>
                </a:cubicBezTo>
                <a:lnTo>
                  <a:pt x="1648206" y="78509"/>
                </a:lnTo>
                <a:cubicBezTo>
                  <a:pt x="1743837" y="-15089"/>
                  <a:pt x="1913001" y="-26773"/>
                  <a:pt x="2026031" y="52601"/>
                </a:cubicBezTo>
                <a:cubicBezTo>
                  <a:pt x="2073402" y="86002"/>
                  <a:pt x="2105406" y="131976"/>
                  <a:pt x="2116456" y="182776"/>
                </a:cubicBezTo>
                <a:lnTo>
                  <a:pt x="2116456" y="182776"/>
                </a:lnTo>
                <a:cubicBezTo>
                  <a:pt x="2273300" y="218336"/>
                  <a:pt x="2365883" y="353083"/>
                  <a:pt x="2323211" y="483639"/>
                </a:cubicBezTo>
                <a:cubicBezTo>
                  <a:pt x="2319528" y="494561"/>
                  <a:pt x="2315083" y="505356"/>
                  <a:pt x="2309749" y="515897"/>
                </a:cubicBezTo>
                <a:lnTo>
                  <a:pt x="2309749" y="515897"/>
                </a:lnTo>
                <a:cubicBezTo>
                  <a:pt x="2435480" y="651914"/>
                  <a:pt x="2404745" y="846986"/>
                  <a:pt x="2240915" y="951507"/>
                </a:cubicBezTo>
                <a:cubicBezTo>
                  <a:pt x="2189861" y="984019"/>
                  <a:pt x="2129663" y="1005101"/>
                  <a:pt x="2066036" y="1012594"/>
                </a:cubicBezTo>
                <a:lnTo>
                  <a:pt x="2066036" y="1012594"/>
                </a:lnTo>
                <a:cubicBezTo>
                  <a:pt x="2064639" y="1159025"/>
                  <a:pt x="1920494" y="1276754"/>
                  <a:pt x="1744218" y="1275611"/>
                </a:cubicBezTo>
                <a:cubicBezTo>
                  <a:pt x="1685290" y="1275230"/>
                  <a:pt x="1627632" y="1261260"/>
                  <a:pt x="1577721" y="1235352"/>
                </a:cubicBezTo>
                <a:lnTo>
                  <a:pt x="1577721" y="1235352"/>
                </a:lnTo>
                <a:cubicBezTo>
                  <a:pt x="1518031" y="1399563"/>
                  <a:pt x="1310005" y="1492273"/>
                  <a:pt x="1113028" y="1442616"/>
                </a:cubicBezTo>
                <a:cubicBezTo>
                  <a:pt x="1030478" y="1421788"/>
                  <a:pt x="959104" y="1377719"/>
                  <a:pt x="911225" y="1318029"/>
                </a:cubicBezTo>
                <a:lnTo>
                  <a:pt x="911225" y="1318029"/>
                </a:lnTo>
                <a:cubicBezTo>
                  <a:pt x="709422" y="1419121"/>
                  <a:pt x="447675" y="1364638"/>
                  <a:pt x="326390" y="1196490"/>
                </a:cubicBezTo>
                <a:cubicBezTo>
                  <a:pt x="324866" y="1194458"/>
                  <a:pt x="323342" y="1192299"/>
                  <a:pt x="321945" y="1190140"/>
                </a:cubicBezTo>
                <a:lnTo>
                  <a:pt x="321945" y="1190140"/>
                </a:lnTo>
                <a:cubicBezTo>
                  <a:pt x="189865" y="1202967"/>
                  <a:pt x="70358" y="1124735"/>
                  <a:pt x="54864" y="1015261"/>
                </a:cubicBezTo>
                <a:cubicBezTo>
                  <a:pt x="46609" y="956968"/>
                  <a:pt x="69723" y="898675"/>
                  <a:pt x="118237" y="855749"/>
                </a:cubicBezTo>
                <a:lnTo>
                  <a:pt x="118237" y="855749"/>
                </a:lnTo>
                <a:cubicBezTo>
                  <a:pt x="3937" y="799869"/>
                  <a:pt x="-34543" y="677187"/>
                  <a:pt x="32385" y="581683"/>
                </a:cubicBezTo>
                <a:cubicBezTo>
                  <a:pt x="70993" y="526565"/>
                  <a:pt x="138811" y="490243"/>
                  <a:pt x="214757" y="483639"/>
                </a:cubicBezTo>
                <a:lnTo>
                  <a:pt x="216789" y="479067"/>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5213350" y="3494088"/>
            <a:ext cx="80963" cy="79375"/>
          </a:xfrm>
          <a:custGeom>
            <a:avLst/>
            <a:gdLst>
              <a:gd name="connsiteX0" fmla="*/ 80898 w 80898"/>
              <a:gd name="connsiteY0" fmla="*/ 40385 h 80771"/>
              <a:gd name="connsiteX1" fmla="*/ 40385 w 80898"/>
              <a:gd name="connsiteY1" fmla="*/ 80771 h 80771"/>
              <a:gd name="connsiteX2" fmla="*/ 0 w 80898"/>
              <a:gd name="connsiteY2" fmla="*/ 40385 h 80771"/>
              <a:gd name="connsiteX3" fmla="*/ 40385 w 80898"/>
              <a:gd name="connsiteY3" fmla="*/ 0 h 80771"/>
              <a:gd name="connsiteX4" fmla="*/ 80898 w 80898"/>
              <a:gd name="connsiteY4" fmla="*/ 40385 h 807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0898" h="80771">
                <a:moveTo>
                  <a:pt x="80898" y="40385"/>
                </a:moveTo>
                <a:cubicBezTo>
                  <a:pt x="80898" y="62738"/>
                  <a:pt x="62738" y="80771"/>
                  <a:pt x="40385" y="80771"/>
                </a:cubicBezTo>
                <a:cubicBezTo>
                  <a:pt x="18033" y="80771"/>
                  <a:pt x="0" y="62738"/>
                  <a:pt x="0" y="40385"/>
                </a:cubicBezTo>
                <a:cubicBezTo>
                  <a:pt x="0" y="18033"/>
                  <a:pt x="18033" y="0"/>
                  <a:pt x="40385" y="0"/>
                </a:cubicBezTo>
                <a:cubicBezTo>
                  <a:pt x="62738" y="0"/>
                  <a:pt x="80898" y="18033"/>
                  <a:pt x="80898" y="4038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5287963" y="3335338"/>
            <a:ext cx="161925" cy="161925"/>
          </a:xfrm>
          <a:custGeom>
            <a:avLst/>
            <a:gdLst>
              <a:gd name="connsiteX0" fmla="*/ 161670 w 161670"/>
              <a:gd name="connsiteY0" fmla="*/ 80898 h 161797"/>
              <a:gd name="connsiteX1" fmla="*/ 80898 w 161670"/>
              <a:gd name="connsiteY1" fmla="*/ 161797 h 161797"/>
              <a:gd name="connsiteX2" fmla="*/ 0 w 161670"/>
              <a:gd name="connsiteY2" fmla="*/ 80898 h 161797"/>
              <a:gd name="connsiteX3" fmla="*/ 80898 w 161670"/>
              <a:gd name="connsiteY3" fmla="*/ 0 h 161797"/>
              <a:gd name="connsiteX4" fmla="*/ 161670 w 161670"/>
              <a:gd name="connsiteY4" fmla="*/ 80898 h 1617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1670" h="161797">
                <a:moveTo>
                  <a:pt x="161670" y="80898"/>
                </a:moveTo>
                <a:cubicBezTo>
                  <a:pt x="161670" y="125602"/>
                  <a:pt x="125476" y="161797"/>
                  <a:pt x="80898" y="161797"/>
                </a:cubicBezTo>
                <a:cubicBezTo>
                  <a:pt x="36195" y="161797"/>
                  <a:pt x="0" y="125602"/>
                  <a:pt x="0" y="80898"/>
                </a:cubicBezTo>
                <a:cubicBezTo>
                  <a:pt x="0" y="36194"/>
                  <a:pt x="36195" y="0"/>
                  <a:pt x="80898" y="0"/>
                </a:cubicBezTo>
                <a:cubicBezTo>
                  <a:pt x="125476" y="0"/>
                  <a:pt x="161670" y="36194"/>
                  <a:pt x="161670" y="808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5419725" y="3121025"/>
            <a:ext cx="242888" cy="242888"/>
          </a:xfrm>
          <a:custGeom>
            <a:avLst/>
            <a:gdLst>
              <a:gd name="connsiteX0" fmla="*/ 242697 w 242697"/>
              <a:gd name="connsiteY0" fmla="*/ 121284 h 242569"/>
              <a:gd name="connsiteX1" fmla="*/ 121285 w 242697"/>
              <a:gd name="connsiteY1" fmla="*/ 242569 h 242569"/>
              <a:gd name="connsiteX2" fmla="*/ 0 w 242697"/>
              <a:gd name="connsiteY2" fmla="*/ 121284 h 242569"/>
              <a:gd name="connsiteX3" fmla="*/ 121285 w 242697"/>
              <a:gd name="connsiteY3" fmla="*/ 0 h 242569"/>
              <a:gd name="connsiteX4" fmla="*/ 242697 w 242697"/>
              <a:gd name="connsiteY4" fmla="*/ 121284 h 2425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2697" h="242569">
                <a:moveTo>
                  <a:pt x="242697" y="121284"/>
                </a:moveTo>
                <a:cubicBezTo>
                  <a:pt x="242697" y="188213"/>
                  <a:pt x="188341" y="242569"/>
                  <a:pt x="121285" y="242569"/>
                </a:cubicBezTo>
                <a:cubicBezTo>
                  <a:pt x="54355" y="242569"/>
                  <a:pt x="0" y="188213"/>
                  <a:pt x="0" y="121284"/>
                </a:cubicBezTo>
                <a:cubicBezTo>
                  <a:pt x="0" y="54228"/>
                  <a:pt x="54355" y="0"/>
                  <a:pt x="121285" y="0"/>
                </a:cubicBezTo>
                <a:cubicBezTo>
                  <a:pt x="188341" y="0"/>
                  <a:pt x="242697" y="54228"/>
                  <a:pt x="242697" y="121284"/>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5062538" y="1765300"/>
            <a:ext cx="2411412" cy="1481138"/>
          </a:xfrm>
          <a:custGeom>
            <a:avLst/>
            <a:gdLst>
              <a:gd name="connsiteX0" fmla="*/ 229489 w 2411820"/>
              <a:gd name="connsiteY0" fmla="*/ 491767 h 1480103"/>
              <a:gd name="connsiteX1" fmla="*/ 548640 w 2411820"/>
              <a:gd name="connsiteY1" fmla="*/ 143279 h 1480103"/>
              <a:gd name="connsiteX2" fmla="*/ 787273 w 2411820"/>
              <a:gd name="connsiteY2" fmla="*/ 182903 h 1480103"/>
              <a:gd name="connsiteX3" fmla="*/ 787273 w 2411820"/>
              <a:gd name="connsiteY3" fmla="*/ 182903 h 1480103"/>
              <a:gd name="connsiteX4" fmla="*/ 1185291 w 2411820"/>
              <a:gd name="connsiteY4" fmla="*/ 81430 h 1480103"/>
              <a:gd name="connsiteX5" fmla="*/ 1253744 w 2411820"/>
              <a:gd name="connsiteY5" fmla="*/ 123213 h 1480103"/>
              <a:gd name="connsiteX6" fmla="*/ 1253744 w 2411820"/>
              <a:gd name="connsiteY6" fmla="*/ 123213 h 1480103"/>
              <a:gd name="connsiteX7" fmla="*/ 1576832 w 2411820"/>
              <a:gd name="connsiteY7" fmla="*/ 33424 h 1480103"/>
              <a:gd name="connsiteX8" fmla="*/ 1660906 w 2411820"/>
              <a:gd name="connsiteY8" fmla="*/ 91209 h 1480103"/>
              <a:gd name="connsiteX9" fmla="*/ 1660906 w 2411820"/>
              <a:gd name="connsiteY9" fmla="*/ 91209 h 1480103"/>
              <a:gd name="connsiteX10" fmla="*/ 2038731 w 2411820"/>
              <a:gd name="connsiteY10" fmla="*/ 65301 h 1480103"/>
              <a:gd name="connsiteX11" fmla="*/ 2129156 w 2411820"/>
              <a:gd name="connsiteY11" fmla="*/ 195476 h 1480103"/>
              <a:gd name="connsiteX12" fmla="*/ 2129156 w 2411820"/>
              <a:gd name="connsiteY12" fmla="*/ 195476 h 1480103"/>
              <a:gd name="connsiteX13" fmla="*/ 2335911 w 2411820"/>
              <a:gd name="connsiteY13" fmla="*/ 496339 h 1480103"/>
              <a:gd name="connsiteX14" fmla="*/ 2322449 w 2411820"/>
              <a:gd name="connsiteY14" fmla="*/ 528597 h 1480103"/>
              <a:gd name="connsiteX15" fmla="*/ 2322449 w 2411820"/>
              <a:gd name="connsiteY15" fmla="*/ 528597 h 1480103"/>
              <a:gd name="connsiteX16" fmla="*/ 2253615 w 2411820"/>
              <a:gd name="connsiteY16" fmla="*/ 964207 h 1480103"/>
              <a:gd name="connsiteX17" fmla="*/ 2078736 w 2411820"/>
              <a:gd name="connsiteY17" fmla="*/ 1025294 h 1480103"/>
              <a:gd name="connsiteX18" fmla="*/ 2078736 w 2411820"/>
              <a:gd name="connsiteY18" fmla="*/ 1025294 h 1480103"/>
              <a:gd name="connsiteX19" fmla="*/ 1756918 w 2411820"/>
              <a:gd name="connsiteY19" fmla="*/ 1288311 h 1480103"/>
              <a:gd name="connsiteX20" fmla="*/ 1590421 w 2411820"/>
              <a:gd name="connsiteY20" fmla="*/ 1248052 h 1480103"/>
              <a:gd name="connsiteX21" fmla="*/ 1590421 w 2411820"/>
              <a:gd name="connsiteY21" fmla="*/ 1248052 h 1480103"/>
              <a:gd name="connsiteX22" fmla="*/ 1125728 w 2411820"/>
              <a:gd name="connsiteY22" fmla="*/ 1455316 h 1480103"/>
              <a:gd name="connsiteX23" fmla="*/ 923925 w 2411820"/>
              <a:gd name="connsiteY23" fmla="*/ 1330729 h 1480103"/>
              <a:gd name="connsiteX24" fmla="*/ 923925 w 2411820"/>
              <a:gd name="connsiteY24" fmla="*/ 1330729 h 1480103"/>
              <a:gd name="connsiteX25" fmla="*/ 339090 w 2411820"/>
              <a:gd name="connsiteY25" fmla="*/ 1209190 h 1480103"/>
              <a:gd name="connsiteX26" fmla="*/ 334645 w 2411820"/>
              <a:gd name="connsiteY26" fmla="*/ 1202840 h 1480103"/>
              <a:gd name="connsiteX27" fmla="*/ 334645 w 2411820"/>
              <a:gd name="connsiteY27" fmla="*/ 1202840 h 1480103"/>
              <a:gd name="connsiteX28" fmla="*/ 67564 w 2411820"/>
              <a:gd name="connsiteY28" fmla="*/ 1027961 h 1480103"/>
              <a:gd name="connsiteX29" fmla="*/ 130937 w 2411820"/>
              <a:gd name="connsiteY29" fmla="*/ 868449 h 1480103"/>
              <a:gd name="connsiteX30" fmla="*/ 130937 w 2411820"/>
              <a:gd name="connsiteY30" fmla="*/ 868449 h 1480103"/>
              <a:gd name="connsiteX31" fmla="*/ 45085 w 2411820"/>
              <a:gd name="connsiteY31" fmla="*/ 594383 h 1480103"/>
              <a:gd name="connsiteX32" fmla="*/ 227457 w 2411820"/>
              <a:gd name="connsiteY32" fmla="*/ 496339 h 1480103"/>
              <a:gd name="connsiteX33" fmla="*/ 229489 w 2411820"/>
              <a:gd name="connsiteY33" fmla="*/ 491767 h 14801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411820" h="1480103">
                <a:moveTo>
                  <a:pt x="229489" y="491767"/>
                </a:moveTo>
                <a:cubicBezTo>
                  <a:pt x="201676" y="322349"/>
                  <a:pt x="344551" y="166266"/>
                  <a:pt x="548640" y="143279"/>
                </a:cubicBezTo>
                <a:cubicBezTo>
                  <a:pt x="631190" y="133881"/>
                  <a:pt x="715264" y="147851"/>
                  <a:pt x="787273" y="182903"/>
                </a:cubicBezTo>
                <a:lnTo>
                  <a:pt x="787273" y="182903"/>
                </a:lnTo>
                <a:cubicBezTo>
                  <a:pt x="863473" y="63396"/>
                  <a:pt x="1041654" y="18057"/>
                  <a:pt x="1185291" y="81430"/>
                </a:cubicBezTo>
                <a:cubicBezTo>
                  <a:pt x="1210437" y="92606"/>
                  <a:pt x="1233424" y="106703"/>
                  <a:pt x="1253744" y="123213"/>
                </a:cubicBezTo>
                <a:lnTo>
                  <a:pt x="1253744" y="123213"/>
                </a:lnTo>
                <a:cubicBezTo>
                  <a:pt x="1313053" y="24280"/>
                  <a:pt x="1457706" y="-15978"/>
                  <a:pt x="1576832" y="33424"/>
                </a:cubicBezTo>
                <a:cubicBezTo>
                  <a:pt x="1609725" y="47013"/>
                  <a:pt x="1638555" y="66825"/>
                  <a:pt x="1660906" y="91209"/>
                </a:cubicBezTo>
                <a:lnTo>
                  <a:pt x="1660906" y="91209"/>
                </a:lnTo>
                <a:cubicBezTo>
                  <a:pt x="1756537" y="-2389"/>
                  <a:pt x="1925701" y="-14073"/>
                  <a:pt x="2038731" y="65301"/>
                </a:cubicBezTo>
                <a:cubicBezTo>
                  <a:pt x="2086102" y="98702"/>
                  <a:pt x="2118106" y="144676"/>
                  <a:pt x="2129156" y="195476"/>
                </a:cubicBezTo>
                <a:lnTo>
                  <a:pt x="2129156" y="195476"/>
                </a:lnTo>
                <a:cubicBezTo>
                  <a:pt x="2286000" y="231036"/>
                  <a:pt x="2378583" y="365783"/>
                  <a:pt x="2335911" y="496339"/>
                </a:cubicBezTo>
                <a:cubicBezTo>
                  <a:pt x="2332228" y="507261"/>
                  <a:pt x="2327783" y="518056"/>
                  <a:pt x="2322449" y="528597"/>
                </a:cubicBezTo>
                <a:lnTo>
                  <a:pt x="2322449" y="528597"/>
                </a:lnTo>
                <a:cubicBezTo>
                  <a:pt x="2448180" y="664614"/>
                  <a:pt x="2417445" y="859686"/>
                  <a:pt x="2253615" y="964207"/>
                </a:cubicBezTo>
                <a:cubicBezTo>
                  <a:pt x="2202561" y="996719"/>
                  <a:pt x="2142363" y="1017801"/>
                  <a:pt x="2078736" y="1025294"/>
                </a:cubicBezTo>
                <a:lnTo>
                  <a:pt x="2078736" y="1025294"/>
                </a:lnTo>
                <a:cubicBezTo>
                  <a:pt x="2077339" y="1171725"/>
                  <a:pt x="1933194" y="1289454"/>
                  <a:pt x="1756918" y="1288311"/>
                </a:cubicBezTo>
                <a:cubicBezTo>
                  <a:pt x="1697990" y="1287930"/>
                  <a:pt x="1640332" y="1273960"/>
                  <a:pt x="1590421" y="1248052"/>
                </a:cubicBezTo>
                <a:lnTo>
                  <a:pt x="1590421" y="1248052"/>
                </a:lnTo>
                <a:cubicBezTo>
                  <a:pt x="1530731" y="1412263"/>
                  <a:pt x="1322705" y="1504973"/>
                  <a:pt x="1125728" y="1455316"/>
                </a:cubicBezTo>
                <a:cubicBezTo>
                  <a:pt x="1043178" y="1434488"/>
                  <a:pt x="971804" y="1390419"/>
                  <a:pt x="923925" y="1330729"/>
                </a:cubicBezTo>
                <a:lnTo>
                  <a:pt x="923925" y="1330729"/>
                </a:lnTo>
                <a:cubicBezTo>
                  <a:pt x="722122" y="1431821"/>
                  <a:pt x="460375" y="1377338"/>
                  <a:pt x="339090" y="1209190"/>
                </a:cubicBezTo>
                <a:cubicBezTo>
                  <a:pt x="337566" y="1207158"/>
                  <a:pt x="336042" y="1204999"/>
                  <a:pt x="334645" y="1202840"/>
                </a:cubicBezTo>
                <a:lnTo>
                  <a:pt x="334645" y="1202840"/>
                </a:lnTo>
                <a:cubicBezTo>
                  <a:pt x="202565" y="1215667"/>
                  <a:pt x="83058" y="1137435"/>
                  <a:pt x="67564" y="1027961"/>
                </a:cubicBezTo>
                <a:cubicBezTo>
                  <a:pt x="59309" y="969668"/>
                  <a:pt x="82423" y="911375"/>
                  <a:pt x="130937" y="868449"/>
                </a:cubicBezTo>
                <a:lnTo>
                  <a:pt x="130937" y="868449"/>
                </a:lnTo>
                <a:cubicBezTo>
                  <a:pt x="16637" y="812569"/>
                  <a:pt x="-21843" y="689887"/>
                  <a:pt x="45085" y="594383"/>
                </a:cubicBezTo>
                <a:cubicBezTo>
                  <a:pt x="83693" y="539265"/>
                  <a:pt x="151511" y="502943"/>
                  <a:pt x="227457" y="496339"/>
                </a:cubicBezTo>
                <a:lnTo>
                  <a:pt x="229489" y="491767"/>
                </a:ln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5200650" y="3481388"/>
            <a:ext cx="106363" cy="104775"/>
          </a:xfrm>
          <a:custGeom>
            <a:avLst/>
            <a:gdLst>
              <a:gd name="connsiteX0" fmla="*/ 93598 w 106298"/>
              <a:gd name="connsiteY0" fmla="*/ 53085 h 106171"/>
              <a:gd name="connsiteX1" fmla="*/ 53085 w 106298"/>
              <a:gd name="connsiteY1" fmla="*/ 93471 h 106171"/>
              <a:gd name="connsiteX2" fmla="*/ 12700 w 106298"/>
              <a:gd name="connsiteY2" fmla="*/ 53085 h 106171"/>
              <a:gd name="connsiteX3" fmla="*/ 53085 w 106298"/>
              <a:gd name="connsiteY3" fmla="*/ 12700 h 106171"/>
              <a:gd name="connsiteX4" fmla="*/ 93598 w 106298"/>
              <a:gd name="connsiteY4" fmla="*/ 53085 h 1061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6298" h="106171">
                <a:moveTo>
                  <a:pt x="93598" y="53085"/>
                </a:moveTo>
                <a:cubicBezTo>
                  <a:pt x="93598" y="75438"/>
                  <a:pt x="75438" y="93471"/>
                  <a:pt x="53085" y="93471"/>
                </a:cubicBezTo>
                <a:cubicBezTo>
                  <a:pt x="30733" y="93471"/>
                  <a:pt x="12700" y="75438"/>
                  <a:pt x="12700" y="53085"/>
                </a:cubicBezTo>
                <a:cubicBezTo>
                  <a:pt x="12700" y="30733"/>
                  <a:pt x="30733" y="12700"/>
                  <a:pt x="53085" y="12700"/>
                </a:cubicBezTo>
                <a:cubicBezTo>
                  <a:pt x="75438" y="12700"/>
                  <a:pt x="93598" y="30733"/>
                  <a:pt x="93598" y="53085"/>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5275263" y="3322638"/>
            <a:ext cx="187325" cy="187325"/>
          </a:xfrm>
          <a:custGeom>
            <a:avLst/>
            <a:gdLst>
              <a:gd name="connsiteX0" fmla="*/ 174370 w 187070"/>
              <a:gd name="connsiteY0" fmla="*/ 93598 h 187197"/>
              <a:gd name="connsiteX1" fmla="*/ 93598 w 187070"/>
              <a:gd name="connsiteY1" fmla="*/ 174497 h 187197"/>
              <a:gd name="connsiteX2" fmla="*/ 12700 w 187070"/>
              <a:gd name="connsiteY2" fmla="*/ 93598 h 187197"/>
              <a:gd name="connsiteX3" fmla="*/ 93598 w 187070"/>
              <a:gd name="connsiteY3" fmla="*/ 12700 h 187197"/>
              <a:gd name="connsiteX4" fmla="*/ 174370 w 187070"/>
              <a:gd name="connsiteY4" fmla="*/ 93598 h 18719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7070" h="187197">
                <a:moveTo>
                  <a:pt x="174370" y="93598"/>
                </a:moveTo>
                <a:cubicBezTo>
                  <a:pt x="174370" y="138302"/>
                  <a:pt x="138176" y="174497"/>
                  <a:pt x="93598" y="174497"/>
                </a:cubicBezTo>
                <a:cubicBezTo>
                  <a:pt x="48895" y="174497"/>
                  <a:pt x="12700" y="138302"/>
                  <a:pt x="12700" y="93598"/>
                </a:cubicBezTo>
                <a:cubicBezTo>
                  <a:pt x="12700" y="48894"/>
                  <a:pt x="48895" y="12700"/>
                  <a:pt x="93598" y="12700"/>
                </a:cubicBezTo>
                <a:cubicBezTo>
                  <a:pt x="138176" y="12700"/>
                  <a:pt x="174370" y="48894"/>
                  <a:pt x="174370" y="93598"/>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5407025" y="3108325"/>
            <a:ext cx="268288" cy="268288"/>
          </a:xfrm>
          <a:custGeom>
            <a:avLst/>
            <a:gdLst>
              <a:gd name="connsiteX0" fmla="*/ 255397 w 268097"/>
              <a:gd name="connsiteY0" fmla="*/ 133984 h 267969"/>
              <a:gd name="connsiteX1" fmla="*/ 133985 w 268097"/>
              <a:gd name="connsiteY1" fmla="*/ 255269 h 267969"/>
              <a:gd name="connsiteX2" fmla="*/ 12700 w 268097"/>
              <a:gd name="connsiteY2" fmla="*/ 133984 h 267969"/>
              <a:gd name="connsiteX3" fmla="*/ 133985 w 268097"/>
              <a:gd name="connsiteY3" fmla="*/ 12700 h 267969"/>
              <a:gd name="connsiteX4" fmla="*/ 255397 w 268097"/>
              <a:gd name="connsiteY4" fmla="*/ 133984 h 2679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8097" h="267969">
                <a:moveTo>
                  <a:pt x="255397" y="133984"/>
                </a:moveTo>
                <a:cubicBezTo>
                  <a:pt x="255397" y="200913"/>
                  <a:pt x="201041" y="255269"/>
                  <a:pt x="133985" y="255269"/>
                </a:cubicBezTo>
                <a:cubicBezTo>
                  <a:pt x="67055" y="255269"/>
                  <a:pt x="12700" y="200913"/>
                  <a:pt x="12700" y="133984"/>
                </a:cubicBezTo>
                <a:cubicBezTo>
                  <a:pt x="12700" y="66928"/>
                  <a:pt x="67055" y="12700"/>
                  <a:pt x="133985" y="12700"/>
                </a:cubicBezTo>
                <a:cubicBezTo>
                  <a:pt x="201041" y="12700"/>
                  <a:pt x="255397" y="66928"/>
                  <a:pt x="255397" y="133984"/>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5183188" y="2616200"/>
            <a:ext cx="165100" cy="52388"/>
          </a:xfrm>
          <a:custGeom>
            <a:avLst/>
            <a:gdLst>
              <a:gd name="connsiteX0" fmla="*/ 152526 w 165227"/>
              <a:gd name="connsiteY0" fmla="*/ 39497 h 52242"/>
              <a:gd name="connsiteX1" fmla="*/ 12700 w 165227"/>
              <a:gd name="connsiteY1" fmla="*/ 12700 h 52242"/>
            </a:gdLst>
            <a:ahLst/>
            <a:cxnLst>
              <a:cxn ang="0">
                <a:pos x="connsiteX0" y="connsiteY0"/>
              </a:cxn>
              <a:cxn ang="1">
                <a:pos x="connsiteX1" y="connsiteY1"/>
              </a:cxn>
            </a:cxnLst>
            <a:rect l="l" t="t" r="r" b="b"/>
            <a:pathLst>
              <a:path w="165227" h="52242">
                <a:moveTo>
                  <a:pt x="152526" y="39497"/>
                </a:moveTo>
                <a:cubicBezTo>
                  <a:pt x="103631" y="42672"/>
                  <a:pt x="54863" y="33273"/>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2" name="Freeform 3"/>
          <p:cNvSpPr/>
          <p:nvPr/>
        </p:nvSpPr>
        <p:spPr>
          <a:xfrm>
            <a:off x="5384800" y="2936875"/>
            <a:ext cx="87313" cy="38100"/>
          </a:xfrm>
          <a:custGeom>
            <a:avLst/>
            <a:gdLst>
              <a:gd name="connsiteX0" fmla="*/ 73913 w 86614"/>
              <a:gd name="connsiteY0" fmla="*/ 12700 h 38353"/>
              <a:gd name="connsiteX1" fmla="*/ 12700 w 86614"/>
              <a:gd name="connsiteY1" fmla="*/ 25654 h 38353"/>
            </a:gdLst>
            <a:ahLst/>
            <a:cxnLst>
              <a:cxn ang="0">
                <a:pos x="connsiteX0" y="connsiteY0"/>
              </a:cxn>
              <a:cxn ang="1">
                <a:pos x="connsiteX1" y="connsiteY1"/>
              </a:cxn>
            </a:cxnLst>
            <a:rect l="l" t="t" r="r" b="b"/>
            <a:pathLst>
              <a:path w="86614" h="38353">
                <a:moveTo>
                  <a:pt x="73913" y="12700"/>
                </a:moveTo>
                <a:cubicBezTo>
                  <a:pt x="54228" y="19304"/>
                  <a:pt x="33782" y="23622"/>
                  <a:pt x="12700" y="25654"/>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3" name="Freeform 3"/>
          <p:cNvSpPr/>
          <p:nvPr/>
        </p:nvSpPr>
        <p:spPr>
          <a:xfrm>
            <a:off x="5937250" y="3019425"/>
            <a:ext cx="61913" cy="84138"/>
          </a:xfrm>
          <a:custGeom>
            <a:avLst/>
            <a:gdLst>
              <a:gd name="connsiteX0" fmla="*/ 49529 w 62230"/>
              <a:gd name="connsiteY0" fmla="*/ 71247 h 83947"/>
              <a:gd name="connsiteX1" fmla="*/ 12700 w 62230"/>
              <a:gd name="connsiteY1" fmla="*/ 12700 h 83947"/>
            </a:gdLst>
            <a:ahLst/>
            <a:cxnLst>
              <a:cxn ang="0">
                <a:pos x="connsiteX0" y="connsiteY0"/>
              </a:cxn>
              <a:cxn ang="1">
                <a:pos x="connsiteX1" y="connsiteY1"/>
              </a:cxn>
            </a:cxnLst>
            <a:rect l="l" t="t" r="r" b="b"/>
            <a:pathLst>
              <a:path w="62230" h="83947">
                <a:moveTo>
                  <a:pt x="49529" y="71247"/>
                </a:moveTo>
                <a:cubicBezTo>
                  <a:pt x="34798" y="52958"/>
                  <a:pt x="22479" y="33274"/>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4" name="Freeform 3"/>
          <p:cNvSpPr/>
          <p:nvPr/>
        </p:nvSpPr>
        <p:spPr>
          <a:xfrm>
            <a:off x="6640513" y="2932113"/>
            <a:ext cx="39687" cy="88900"/>
          </a:xfrm>
          <a:custGeom>
            <a:avLst/>
            <a:gdLst>
              <a:gd name="connsiteX0" fmla="*/ 27305 w 40005"/>
              <a:gd name="connsiteY0" fmla="*/ 12700 h 89789"/>
              <a:gd name="connsiteX1" fmla="*/ 12700 w 40005"/>
              <a:gd name="connsiteY1" fmla="*/ 77088 h 89789"/>
            </a:gdLst>
            <a:ahLst/>
            <a:cxnLst>
              <a:cxn ang="0">
                <a:pos x="connsiteX0" y="connsiteY0"/>
              </a:cxn>
              <a:cxn ang="1">
                <a:pos x="connsiteX1" y="connsiteY1"/>
              </a:cxn>
            </a:cxnLst>
            <a:rect l="l" t="t" r="r" b="b"/>
            <a:pathLst>
              <a:path w="40005" h="89789">
                <a:moveTo>
                  <a:pt x="27305" y="12700"/>
                </a:moveTo>
                <a:cubicBezTo>
                  <a:pt x="25145" y="34544"/>
                  <a:pt x="20192" y="56133"/>
                  <a:pt x="12700" y="77088"/>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5" name="Freeform 3"/>
          <p:cNvSpPr/>
          <p:nvPr/>
        </p:nvSpPr>
        <p:spPr>
          <a:xfrm>
            <a:off x="6948488" y="2533650"/>
            <a:ext cx="204787" cy="266700"/>
          </a:xfrm>
          <a:custGeom>
            <a:avLst/>
            <a:gdLst>
              <a:gd name="connsiteX0" fmla="*/ 12700 w 204851"/>
              <a:gd name="connsiteY0" fmla="*/ 12700 h 265811"/>
              <a:gd name="connsiteX1" fmla="*/ 192151 w 204851"/>
              <a:gd name="connsiteY1" fmla="*/ 253111 h 265811"/>
            </a:gdLst>
            <a:ahLst/>
            <a:cxnLst>
              <a:cxn ang="0">
                <a:pos x="connsiteX0" y="connsiteY0"/>
              </a:cxn>
              <a:cxn ang="1">
                <a:pos x="connsiteX1" y="connsiteY1"/>
              </a:cxn>
            </a:cxnLst>
            <a:rect l="l" t="t" r="r" b="b"/>
            <a:pathLst>
              <a:path w="204851" h="265811">
                <a:moveTo>
                  <a:pt x="12700" y="12700"/>
                </a:moveTo>
                <a:cubicBezTo>
                  <a:pt x="123316" y="57404"/>
                  <a:pt x="193166" y="151002"/>
                  <a:pt x="192151" y="25311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6" name="Freeform 3"/>
          <p:cNvSpPr/>
          <p:nvPr/>
        </p:nvSpPr>
        <p:spPr>
          <a:xfrm>
            <a:off x="7291388" y="2278063"/>
            <a:ext cx="104775" cy="115887"/>
          </a:xfrm>
          <a:custGeom>
            <a:avLst/>
            <a:gdLst>
              <a:gd name="connsiteX0" fmla="*/ 92709 w 105410"/>
              <a:gd name="connsiteY0" fmla="*/ 12700 h 115570"/>
              <a:gd name="connsiteX1" fmla="*/ 12700 w 105410"/>
              <a:gd name="connsiteY1" fmla="*/ 102870 h 115570"/>
            </a:gdLst>
            <a:ahLst/>
            <a:cxnLst>
              <a:cxn ang="0">
                <a:pos x="connsiteX0" y="connsiteY0"/>
              </a:cxn>
              <a:cxn ang="1">
                <a:pos x="connsiteX1" y="connsiteY1"/>
              </a:cxn>
            </a:cxnLst>
            <a:rect l="l" t="t" r="r" b="b"/>
            <a:pathLst>
              <a:path w="105410" h="115570">
                <a:moveTo>
                  <a:pt x="92709" y="12700"/>
                </a:moveTo>
                <a:cubicBezTo>
                  <a:pt x="74803" y="47498"/>
                  <a:pt x="47371" y="78358"/>
                  <a:pt x="12700" y="10287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7178675" y="1943100"/>
            <a:ext cx="30163" cy="68263"/>
          </a:xfrm>
          <a:custGeom>
            <a:avLst/>
            <a:gdLst>
              <a:gd name="connsiteX0" fmla="*/ 12700 w 29590"/>
              <a:gd name="connsiteY0" fmla="*/ 12700 h 68071"/>
              <a:gd name="connsiteX1" fmla="*/ 16891 w 29590"/>
              <a:gd name="connsiteY1" fmla="*/ 55372 h 68071"/>
            </a:gdLst>
            <a:ahLst/>
            <a:cxnLst>
              <a:cxn ang="0">
                <a:pos x="connsiteX0" y="connsiteY0"/>
              </a:cxn>
              <a:cxn ang="1">
                <a:pos x="connsiteX1" y="connsiteY1"/>
              </a:cxn>
            </a:cxnLst>
            <a:rect l="l" t="t" r="r" b="b"/>
            <a:pathLst>
              <a:path w="29590" h="68071">
                <a:moveTo>
                  <a:pt x="12700" y="12700"/>
                </a:moveTo>
                <a:cubicBezTo>
                  <a:pt x="15747" y="26797"/>
                  <a:pt x="17144" y="41020"/>
                  <a:pt x="16891" y="5537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6669088" y="1839913"/>
            <a:ext cx="66675" cy="79375"/>
          </a:xfrm>
          <a:custGeom>
            <a:avLst/>
            <a:gdLst>
              <a:gd name="connsiteX0" fmla="*/ 12700 w 66421"/>
              <a:gd name="connsiteY0" fmla="*/ 66929 h 79628"/>
              <a:gd name="connsiteX1" fmla="*/ 53720 w 66421"/>
              <a:gd name="connsiteY1" fmla="*/ 12700 h 79628"/>
            </a:gdLst>
            <a:ahLst/>
            <a:cxnLst>
              <a:cxn ang="0">
                <a:pos x="connsiteX0" y="connsiteY0"/>
              </a:cxn>
              <a:cxn ang="1">
                <a:pos x="connsiteX1" y="connsiteY1"/>
              </a:cxn>
            </a:cxnLst>
            <a:rect l="l" t="t" r="r" b="b"/>
            <a:pathLst>
              <a:path w="66421" h="79628">
                <a:moveTo>
                  <a:pt x="12700" y="66929"/>
                </a:moveTo>
                <a:cubicBezTo>
                  <a:pt x="23114" y="47244"/>
                  <a:pt x="36957" y="28955"/>
                  <a:pt x="5372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6286500" y="1873250"/>
            <a:ext cx="44450" cy="71438"/>
          </a:xfrm>
          <a:custGeom>
            <a:avLst/>
            <a:gdLst>
              <a:gd name="connsiteX0" fmla="*/ 12700 w 45211"/>
              <a:gd name="connsiteY0" fmla="*/ 59562 h 72263"/>
              <a:gd name="connsiteX1" fmla="*/ 32511 w 45211"/>
              <a:gd name="connsiteY1" fmla="*/ 12700 h 72263"/>
            </a:gdLst>
            <a:ahLst/>
            <a:cxnLst>
              <a:cxn ang="0">
                <a:pos x="connsiteX0" y="connsiteY0"/>
              </a:cxn>
              <a:cxn ang="1">
                <a:pos x="connsiteX1" y="connsiteY1"/>
              </a:cxn>
            </a:cxnLst>
            <a:rect l="l" t="t" r="r" b="b"/>
            <a:pathLst>
              <a:path w="45211" h="72263">
                <a:moveTo>
                  <a:pt x="12700" y="59562"/>
                </a:moveTo>
                <a:cubicBezTo>
                  <a:pt x="16890" y="43306"/>
                  <a:pt x="23621" y="27558"/>
                  <a:pt x="32511"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5837238" y="1935163"/>
            <a:ext cx="96837" cy="71437"/>
          </a:xfrm>
          <a:custGeom>
            <a:avLst/>
            <a:gdLst>
              <a:gd name="connsiteX0" fmla="*/ 12700 w 97155"/>
              <a:gd name="connsiteY0" fmla="*/ 12700 h 70865"/>
              <a:gd name="connsiteX1" fmla="*/ 84454 w 97155"/>
              <a:gd name="connsiteY1" fmla="*/ 58166 h 70865"/>
            </a:gdLst>
            <a:ahLst/>
            <a:cxnLst>
              <a:cxn ang="0">
                <a:pos x="connsiteX0" y="connsiteY0"/>
              </a:cxn>
              <a:cxn ang="1">
                <a:pos x="connsiteX1" y="connsiteY1"/>
              </a:cxn>
            </a:cxnLst>
            <a:rect l="l" t="t" r="r" b="b"/>
            <a:pathLst>
              <a:path w="97155" h="70865">
                <a:moveTo>
                  <a:pt x="12700" y="12700"/>
                </a:moveTo>
                <a:cubicBezTo>
                  <a:pt x="38861" y="25400"/>
                  <a:pt x="62865" y="40640"/>
                  <a:pt x="84454" y="58166"/>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5280025" y="2244725"/>
            <a:ext cx="38100" cy="73025"/>
          </a:xfrm>
          <a:custGeom>
            <a:avLst/>
            <a:gdLst>
              <a:gd name="connsiteX0" fmla="*/ 25272 w 37973"/>
              <a:gd name="connsiteY0" fmla="*/ 60579 h 73278"/>
              <a:gd name="connsiteX1" fmla="*/ 12700 w 37973"/>
              <a:gd name="connsiteY1" fmla="*/ 12700 h 73278"/>
            </a:gdLst>
            <a:ahLst/>
            <a:cxnLst>
              <a:cxn ang="0">
                <a:pos x="connsiteX0" y="connsiteY0"/>
              </a:cxn>
              <a:cxn ang="1">
                <a:pos x="connsiteX1" y="connsiteY1"/>
              </a:cxn>
            </a:cxnLst>
            <a:rect l="l" t="t" r="r" b="b"/>
            <a:pathLst>
              <a:path w="37973" h="73278">
                <a:moveTo>
                  <a:pt x="25272" y="60579"/>
                </a:moveTo>
                <a:cubicBezTo>
                  <a:pt x="19557" y="44957"/>
                  <a:pt x="15366" y="28955"/>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6069013" y="3562350"/>
            <a:ext cx="2625725" cy="1744663"/>
          </a:xfrm>
          <a:custGeom>
            <a:avLst/>
            <a:gdLst>
              <a:gd name="connsiteX0" fmla="*/ 238517 w 2626317"/>
              <a:gd name="connsiteY0" fmla="*/ 574242 h 1744978"/>
              <a:gd name="connsiteX1" fmla="*/ 589672 w 2626317"/>
              <a:gd name="connsiteY1" fmla="*/ 156412 h 1744978"/>
              <a:gd name="connsiteX2" fmla="*/ 852435 w 2626317"/>
              <a:gd name="connsiteY2" fmla="*/ 203910 h 1744978"/>
              <a:gd name="connsiteX3" fmla="*/ 852435 w 2626317"/>
              <a:gd name="connsiteY3" fmla="*/ 203910 h 1744978"/>
              <a:gd name="connsiteX4" fmla="*/ 1290458 w 2626317"/>
              <a:gd name="connsiteY4" fmla="*/ 82371 h 1744978"/>
              <a:gd name="connsiteX5" fmla="*/ 1365769 w 2626317"/>
              <a:gd name="connsiteY5" fmla="*/ 132409 h 1744978"/>
              <a:gd name="connsiteX6" fmla="*/ 1365769 w 2626317"/>
              <a:gd name="connsiteY6" fmla="*/ 132409 h 1744978"/>
              <a:gd name="connsiteX7" fmla="*/ 1721369 w 2626317"/>
              <a:gd name="connsiteY7" fmla="*/ 24840 h 1744978"/>
              <a:gd name="connsiteX8" fmla="*/ 1813825 w 2626317"/>
              <a:gd name="connsiteY8" fmla="*/ 94055 h 1744978"/>
              <a:gd name="connsiteX9" fmla="*/ 1813825 w 2626317"/>
              <a:gd name="connsiteY9" fmla="*/ 94055 h 1744978"/>
              <a:gd name="connsiteX10" fmla="*/ 2229623 w 2626317"/>
              <a:gd name="connsiteY10" fmla="*/ 63067 h 1744978"/>
              <a:gd name="connsiteX11" fmla="*/ 2329191 w 2626317"/>
              <a:gd name="connsiteY11" fmla="*/ 219023 h 1744978"/>
              <a:gd name="connsiteX12" fmla="*/ 2329191 w 2626317"/>
              <a:gd name="connsiteY12" fmla="*/ 219023 h 1744978"/>
              <a:gd name="connsiteX13" fmla="*/ 2556775 w 2626317"/>
              <a:gd name="connsiteY13" fmla="*/ 579576 h 1744978"/>
              <a:gd name="connsiteX14" fmla="*/ 2541916 w 2626317"/>
              <a:gd name="connsiteY14" fmla="*/ 618184 h 1744978"/>
              <a:gd name="connsiteX15" fmla="*/ 2541916 w 2626317"/>
              <a:gd name="connsiteY15" fmla="*/ 618184 h 1744978"/>
              <a:gd name="connsiteX16" fmla="*/ 2466224 w 2626317"/>
              <a:gd name="connsiteY16" fmla="*/ 1140281 h 1744978"/>
              <a:gd name="connsiteX17" fmla="*/ 2273692 w 2626317"/>
              <a:gd name="connsiteY17" fmla="*/ 1213560 h 1744978"/>
              <a:gd name="connsiteX18" fmla="*/ 2273692 w 2626317"/>
              <a:gd name="connsiteY18" fmla="*/ 1213687 h 1744978"/>
              <a:gd name="connsiteX19" fmla="*/ 1919489 w 2626317"/>
              <a:gd name="connsiteY19" fmla="*/ 1528774 h 1744978"/>
              <a:gd name="connsiteX20" fmla="*/ 1736228 w 2626317"/>
              <a:gd name="connsiteY20" fmla="*/ 1480641 h 1744978"/>
              <a:gd name="connsiteX21" fmla="*/ 1736228 w 2626317"/>
              <a:gd name="connsiteY21" fmla="*/ 1480641 h 1744978"/>
              <a:gd name="connsiteX22" fmla="*/ 1224926 w 2626317"/>
              <a:gd name="connsiteY22" fmla="*/ 1728926 h 1744978"/>
              <a:gd name="connsiteX23" fmla="*/ 1002803 w 2626317"/>
              <a:gd name="connsiteY23" fmla="*/ 1579574 h 1744978"/>
              <a:gd name="connsiteX24" fmla="*/ 1002803 w 2626317"/>
              <a:gd name="connsiteY24" fmla="*/ 1579574 h 1744978"/>
              <a:gd name="connsiteX25" fmla="*/ 359294 w 2626317"/>
              <a:gd name="connsiteY25" fmla="*/ 1434032 h 1744978"/>
              <a:gd name="connsiteX26" fmla="*/ 354214 w 2626317"/>
              <a:gd name="connsiteY26" fmla="*/ 1426285 h 1744978"/>
              <a:gd name="connsiteX27" fmla="*/ 354214 w 2626317"/>
              <a:gd name="connsiteY27" fmla="*/ 1426285 h 1744978"/>
              <a:gd name="connsiteX28" fmla="*/ 60336 w 2626317"/>
              <a:gd name="connsiteY28" fmla="*/ 1216862 h 1744978"/>
              <a:gd name="connsiteX29" fmla="*/ 130059 w 2626317"/>
              <a:gd name="connsiteY29" fmla="*/ 1025600 h 1744978"/>
              <a:gd name="connsiteX30" fmla="*/ 130059 w 2626317"/>
              <a:gd name="connsiteY30" fmla="*/ 1025600 h 1744978"/>
              <a:gd name="connsiteX31" fmla="*/ 35698 w 2626317"/>
              <a:gd name="connsiteY31" fmla="*/ 697178 h 1744978"/>
              <a:gd name="connsiteX32" fmla="*/ 236358 w 2626317"/>
              <a:gd name="connsiteY32" fmla="*/ 579576 h 1744978"/>
              <a:gd name="connsiteX33" fmla="*/ 238517 w 2626317"/>
              <a:gd name="connsiteY33" fmla="*/ 574242 h 174497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626317" h="1744978">
                <a:moveTo>
                  <a:pt x="238517" y="574242"/>
                </a:moveTo>
                <a:cubicBezTo>
                  <a:pt x="208037" y="371042"/>
                  <a:pt x="365263" y="184098"/>
                  <a:pt x="589672" y="156412"/>
                </a:cubicBezTo>
                <a:cubicBezTo>
                  <a:pt x="680731" y="145236"/>
                  <a:pt x="773187" y="162000"/>
                  <a:pt x="852435" y="203910"/>
                </a:cubicBezTo>
                <a:lnTo>
                  <a:pt x="852435" y="203910"/>
                </a:lnTo>
                <a:cubicBezTo>
                  <a:pt x="936256" y="60781"/>
                  <a:pt x="1132470" y="6425"/>
                  <a:pt x="1290458" y="82371"/>
                </a:cubicBezTo>
                <a:cubicBezTo>
                  <a:pt x="1318017" y="95706"/>
                  <a:pt x="1343417" y="112597"/>
                  <a:pt x="1365769" y="132409"/>
                </a:cubicBezTo>
                <a:lnTo>
                  <a:pt x="1365769" y="132409"/>
                </a:lnTo>
                <a:cubicBezTo>
                  <a:pt x="1431047" y="13791"/>
                  <a:pt x="1590306" y="-34341"/>
                  <a:pt x="1721369" y="24840"/>
                </a:cubicBezTo>
                <a:cubicBezTo>
                  <a:pt x="1757564" y="41223"/>
                  <a:pt x="1789314" y="64845"/>
                  <a:pt x="1813825" y="94055"/>
                </a:cubicBezTo>
                <a:lnTo>
                  <a:pt x="1813825" y="94055"/>
                </a:lnTo>
                <a:cubicBezTo>
                  <a:pt x="1919235" y="-18212"/>
                  <a:pt x="2105417" y="-32055"/>
                  <a:pt x="2229623" y="63067"/>
                </a:cubicBezTo>
                <a:cubicBezTo>
                  <a:pt x="2281947" y="103072"/>
                  <a:pt x="2317126" y="158190"/>
                  <a:pt x="2329191" y="219023"/>
                </a:cubicBezTo>
                <a:lnTo>
                  <a:pt x="2329191" y="219023"/>
                </a:lnTo>
                <a:cubicBezTo>
                  <a:pt x="2501911" y="261695"/>
                  <a:pt x="2603765" y="423112"/>
                  <a:pt x="2556775" y="579576"/>
                </a:cubicBezTo>
                <a:cubicBezTo>
                  <a:pt x="2552711" y="592784"/>
                  <a:pt x="2547758" y="605611"/>
                  <a:pt x="2541916" y="618184"/>
                </a:cubicBezTo>
                <a:lnTo>
                  <a:pt x="2541916" y="618184"/>
                </a:lnTo>
                <a:cubicBezTo>
                  <a:pt x="2680346" y="781252"/>
                  <a:pt x="2646437" y="1015059"/>
                  <a:pt x="2466224" y="1140281"/>
                </a:cubicBezTo>
                <a:cubicBezTo>
                  <a:pt x="2410090" y="1179270"/>
                  <a:pt x="2343796" y="1204543"/>
                  <a:pt x="2273692" y="1213560"/>
                </a:cubicBezTo>
                <a:lnTo>
                  <a:pt x="2273692" y="1213687"/>
                </a:lnTo>
                <a:cubicBezTo>
                  <a:pt x="2272169" y="1389074"/>
                  <a:pt x="2113545" y="1530171"/>
                  <a:pt x="1919489" y="1528774"/>
                </a:cubicBezTo>
                <a:cubicBezTo>
                  <a:pt x="1854719" y="1528266"/>
                  <a:pt x="1791219" y="1511629"/>
                  <a:pt x="1736228" y="1480641"/>
                </a:cubicBezTo>
                <a:lnTo>
                  <a:pt x="1736228" y="1480641"/>
                </a:lnTo>
                <a:cubicBezTo>
                  <a:pt x="1670569" y="1677237"/>
                  <a:pt x="1441715" y="1788489"/>
                  <a:pt x="1224926" y="1728926"/>
                </a:cubicBezTo>
                <a:cubicBezTo>
                  <a:pt x="1133994" y="1703907"/>
                  <a:pt x="1055508" y="1651202"/>
                  <a:pt x="1002803" y="1579574"/>
                </a:cubicBezTo>
                <a:lnTo>
                  <a:pt x="1002803" y="1579574"/>
                </a:lnTo>
                <a:cubicBezTo>
                  <a:pt x="780807" y="1700732"/>
                  <a:pt x="492644" y="1635581"/>
                  <a:pt x="359294" y="1434032"/>
                </a:cubicBezTo>
                <a:cubicBezTo>
                  <a:pt x="357516" y="1431492"/>
                  <a:pt x="355865" y="1428952"/>
                  <a:pt x="354214" y="1426285"/>
                </a:cubicBezTo>
                <a:lnTo>
                  <a:pt x="354214" y="1426285"/>
                </a:lnTo>
                <a:cubicBezTo>
                  <a:pt x="209053" y="1441779"/>
                  <a:pt x="77354" y="1347926"/>
                  <a:pt x="60336" y="1216862"/>
                </a:cubicBezTo>
                <a:cubicBezTo>
                  <a:pt x="51319" y="1146885"/>
                  <a:pt x="76719" y="1077035"/>
                  <a:pt x="130059" y="1025600"/>
                </a:cubicBezTo>
                <a:lnTo>
                  <a:pt x="130059" y="1025600"/>
                </a:lnTo>
                <a:cubicBezTo>
                  <a:pt x="4202" y="958671"/>
                  <a:pt x="-37961" y="811605"/>
                  <a:pt x="35698" y="697178"/>
                </a:cubicBezTo>
                <a:cubicBezTo>
                  <a:pt x="78116" y="631138"/>
                  <a:pt x="152665" y="587450"/>
                  <a:pt x="236358" y="579576"/>
                </a:cubicBezTo>
                <a:lnTo>
                  <a:pt x="238517" y="574242"/>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5503863" y="3638550"/>
            <a:ext cx="96837" cy="96838"/>
          </a:xfrm>
          <a:custGeom>
            <a:avLst/>
            <a:gdLst>
              <a:gd name="connsiteX0" fmla="*/ 96900 w 96900"/>
              <a:gd name="connsiteY0" fmla="*/ 48514 h 97028"/>
              <a:gd name="connsiteX1" fmla="*/ 48513 w 96900"/>
              <a:gd name="connsiteY1" fmla="*/ 97028 h 97028"/>
              <a:gd name="connsiteX2" fmla="*/ 0 w 96900"/>
              <a:gd name="connsiteY2" fmla="*/ 48514 h 97028"/>
              <a:gd name="connsiteX3" fmla="*/ 48513 w 96900"/>
              <a:gd name="connsiteY3" fmla="*/ 0 h 97028"/>
              <a:gd name="connsiteX4" fmla="*/ 96900 w 96900"/>
              <a:gd name="connsiteY4" fmla="*/ 48514 h 970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900" h="97028">
                <a:moveTo>
                  <a:pt x="96900" y="48514"/>
                </a:moveTo>
                <a:cubicBezTo>
                  <a:pt x="96900" y="75310"/>
                  <a:pt x="75183" y="97028"/>
                  <a:pt x="48513" y="97028"/>
                </a:cubicBezTo>
                <a:cubicBezTo>
                  <a:pt x="21716" y="97028"/>
                  <a:pt x="0" y="75310"/>
                  <a:pt x="0" y="48514"/>
                </a:cubicBezTo>
                <a:cubicBezTo>
                  <a:pt x="0" y="21716"/>
                  <a:pt x="21716" y="0"/>
                  <a:pt x="48513" y="0"/>
                </a:cubicBezTo>
                <a:cubicBezTo>
                  <a:pt x="75183" y="0"/>
                  <a:pt x="96900" y="21716"/>
                  <a:pt x="96900" y="48514"/>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5662613" y="3673475"/>
            <a:ext cx="193675" cy="195263"/>
          </a:xfrm>
          <a:custGeom>
            <a:avLst/>
            <a:gdLst>
              <a:gd name="connsiteX0" fmla="*/ 193802 w 193802"/>
              <a:gd name="connsiteY0" fmla="*/ 96901 h 193929"/>
              <a:gd name="connsiteX1" fmla="*/ 96901 w 193802"/>
              <a:gd name="connsiteY1" fmla="*/ 193929 h 193929"/>
              <a:gd name="connsiteX2" fmla="*/ 0 w 193802"/>
              <a:gd name="connsiteY2" fmla="*/ 96901 h 193929"/>
              <a:gd name="connsiteX3" fmla="*/ 96901 w 193802"/>
              <a:gd name="connsiteY3" fmla="*/ 0 h 193929"/>
              <a:gd name="connsiteX4" fmla="*/ 193802 w 193802"/>
              <a:gd name="connsiteY4" fmla="*/ 96901 h 19392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3802" h="193929">
                <a:moveTo>
                  <a:pt x="193802" y="96901"/>
                </a:moveTo>
                <a:cubicBezTo>
                  <a:pt x="193802" y="150495"/>
                  <a:pt x="150367" y="193929"/>
                  <a:pt x="96901" y="193929"/>
                </a:cubicBezTo>
                <a:cubicBezTo>
                  <a:pt x="43307" y="193929"/>
                  <a:pt x="0" y="150495"/>
                  <a:pt x="0" y="96901"/>
                </a:cubicBezTo>
                <a:cubicBezTo>
                  <a:pt x="0" y="43434"/>
                  <a:pt x="43307" y="0"/>
                  <a:pt x="96901" y="0"/>
                </a:cubicBezTo>
                <a:cubicBezTo>
                  <a:pt x="150367" y="0"/>
                  <a:pt x="193802" y="43434"/>
                  <a:pt x="193802" y="96901"/>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Freeform 3"/>
          <p:cNvSpPr/>
          <p:nvPr/>
        </p:nvSpPr>
        <p:spPr>
          <a:xfrm>
            <a:off x="5910263" y="3744913"/>
            <a:ext cx="290512" cy="292100"/>
          </a:xfrm>
          <a:custGeom>
            <a:avLst/>
            <a:gdLst>
              <a:gd name="connsiteX0" fmla="*/ 290830 w 290830"/>
              <a:gd name="connsiteY0" fmla="*/ 145415 h 290830"/>
              <a:gd name="connsiteX1" fmla="*/ 145415 w 290830"/>
              <a:gd name="connsiteY1" fmla="*/ 290829 h 290830"/>
              <a:gd name="connsiteX2" fmla="*/ 0 w 290830"/>
              <a:gd name="connsiteY2" fmla="*/ 145415 h 290830"/>
              <a:gd name="connsiteX3" fmla="*/ 145415 w 290830"/>
              <a:gd name="connsiteY3" fmla="*/ 0 h 290830"/>
              <a:gd name="connsiteX4" fmla="*/ 290830 w 290830"/>
              <a:gd name="connsiteY4" fmla="*/ 145415 h 29083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0830" h="290830">
                <a:moveTo>
                  <a:pt x="290830" y="145415"/>
                </a:moveTo>
                <a:cubicBezTo>
                  <a:pt x="290830" y="225679"/>
                  <a:pt x="225679" y="290829"/>
                  <a:pt x="145415" y="290829"/>
                </a:cubicBezTo>
                <a:cubicBezTo>
                  <a:pt x="65024" y="290829"/>
                  <a:pt x="0" y="225679"/>
                  <a:pt x="0" y="145415"/>
                </a:cubicBezTo>
                <a:cubicBezTo>
                  <a:pt x="0" y="65151"/>
                  <a:pt x="65024" y="0"/>
                  <a:pt x="145415" y="0"/>
                </a:cubicBezTo>
                <a:cubicBezTo>
                  <a:pt x="225679" y="0"/>
                  <a:pt x="290830" y="65151"/>
                  <a:pt x="290830" y="14541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Freeform 3"/>
          <p:cNvSpPr/>
          <p:nvPr/>
        </p:nvSpPr>
        <p:spPr>
          <a:xfrm>
            <a:off x="6056313" y="3549650"/>
            <a:ext cx="2651125" cy="1770063"/>
          </a:xfrm>
          <a:custGeom>
            <a:avLst/>
            <a:gdLst>
              <a:gd name="connsiteX0" fmla="*/ 251217 w 2651717"/>
              <a:gd name="connsiteY0" fmla="*/ 586942 h 1770378"/>
              <a:gd name="connsiteX1" fmla="*/ 602372 w 2651717"/>
              <a:gd name="connsiteY1" fmla="*/ 169112 h 1770378"/>
              <a:gd name="connsiteX2" fmla="*/ 865135 w 2651717"/>
              <a:gd name="connsiteY2" fmla="*/ 216610 h 1770378"/>
              <a:gd name="connsiteX3" fmla="*/ 865135 w 2651717"/>
              <a:gd name="connsiteY3" fmla="*/ 216610 h 1770378"/>
              <a:gd name="connsiteX4" fmla="*/ 1303158 w 2651717"/>
              <a:gd name="connsiteY4" fmla="*/ 95071 h 1770378"/>
              <a:gd name="connsiteX5" fmla="*/ 1378469 w 2651717"/>
              <a:gd name="connsiteY5" fmla="*/ 145109 h 1770378"/>
              <a:gd name="connsiteX6" fmla="*/ 1378469 w 2651717"/>
              <a:gd name="connsiteY6" fmla="*/ 145109 h 1770378"/>
              <a:gd name="connsiteX7" fmla="*/ 1734069 w 2651717"/>
              <a:gd name="connsiteY7" fmla="*/ 37540 h 1770378"/>
              <a:gd name="connsiteX8" fmla="*/ 1826525 w 2651717"/>
              <a:gd name="connsiteY8" fmla="*/ 106755 h 1770378"/>
              <a:gd name="connsiteX9" fmla="*/ 1826525 w 2651717"/>
              <a:gd name="connsiteY9" fmla="*/ 106755 h 1770378"/>
              <a:gd name="connsiteX10" fmla="*/ 2242323 w 2651717"/>
              <a:gd name="connsiteY10" fmla="*/ 75767 h 1770378"/>
              <a:gd name="connsiteX11" fmla="*/ 2341891 w 2651717"/>
              <a:gd name="connsiteY11" fmla="*/ 231723 h 1770378"/>
              <a:gd name="connsiteX12" fmla="*/ 2341891 w 2651717"/>
              <a:gd name="connsiteY12" fmla="*/ 231723 h 1770378"/>
              <a:gd name="connsiteX13" fmla="*/ 2569475 w 2651717"/>
              <a:gd name="connsiteY13" fmla="*/ 592276 h 1770378"/>
              <a:gd name="connsiteX14" fmla="*/ 2554616 w 2651717"/>
              <a:gd name="connsiteY14" fmla="*/ 630884 h 1770378"/>
              <a:gd name="connsiteX15" fmla="*/ 2554616 w 2651717"/>
              <a:gd name="connsiteY15" fmla="*/ 630884 h 1770378"/>
              <a:gd name="connsiteX16" fmla="*/ 2478924 w 2651717"/>
              <a:gd name="connsiteY16" fmla="*/ 1152981 h 1770378"/>
              <a:gd name="connsiteX17" fmla="*/ 2286392 w 2651717"/>
              <a:gd name="connsiteY17" fmla="*/ 1226260 h 1770378"/>
              <a:gd name="connsiteX18" fmla="*/ 2286392 w 2651717"/>
              <a:gd name="connsiteY18" fmla="*/ 1226387 h 1770378"/>
              <a:gd name="connsiteX19" fmla="*/ 1932189 w 2651717"/>
              <a:gd name="connsiteY19" fmla="*/ 1541474 h 1770378"/>
              <a:gd name="connsiteX20" fmla="*/ 1748928 w 2651717"/>
              <a:gd name="connsiteY20" fmla="*/ 1493341 h 1770378"/>
              <a:gd name="connsiteX21" fmla="*/ 1748928 w 2651717"/>
              <a:gd name="connsiteY21" fmla="*/ 1493341 h 1770378"/>
              <a:gd name="connsiteX22" fmla="*/ 1237626 w 2651717"/>
              <a:gd name="connsiteY22" fmla="*/ 1741626 h 1770378"/>
              <a:gd name="connsiteX23" fmla="*/ 1015503 w 2651717"/>
              <a:gd name="connsiteY23" fmla="*/ 1592274 h 1770378"/>
              <a:gd name="connsiteX24" fmla="*/ 1015503 w 2651717"/>
              <a:gd name="connsiteY24" fmla="*/ 1592274 h 1770378"/>
              <a:gd name="connsiteX25" fmla="*/ 371994 w 2651717"/>
              <a:gd name="connsiteY25" fmla="*/ 1446732 h 1770378"/>
              <a:gd name="connsiteX26" fmla="*/ 366914 w 2651717"/>
              <a:gd name="connsiteY26" fmla="*/ 1438985 h 1770378"/>
              <a:gd name="connsiteX27" fmla="*/ 366914 w 2651717"/>
              <a:gd name="connsiteY27" fmla="*/ 1438985 h 1770378"/>
              <a:gd name="connsiteX28" fmla="*/ 73036 w 2651717"/>
              <a:gd name="connsiteY28" fmla="*/ 1229562 h 1770378"/>
              <a:gd name="connsiteX29" fmla="*/ 142759 w 2651717"/>
              <a:gd name="connsiteY29" fmla="*/ 1038300 h 1770378"/>
              <a:gd name="connsiteX30" fmla="*/ 142759 w 2651717"/>
              <a:gd name="connsiteY30" fmla="*/ 1038300 h 1770378"/>
              <a:gd name="connsiteX31" fmla="*/ 48398 w 2651717"/>
              <a:gd name="connsiteY31" fmla="*/ 709878 h 1770378"/>
              <a:gd name="connsiteX32" fmla="*/ 249058 w 2651717"/>
              <a:gd name="connsiteY32" fmla="*/ 592276 h 1770378"/>
              <a:gd name="connsiteX33" fmla="*/ 251217 w 2651717"/>
              <a:gd name="connsiteY33" fmla="*/ 586942 h 177037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651717" h="1770378">
                <a:moveTo>
                  <a:pt x="251217" y="586942"/>
                </a:moveTo>
                <a:cubicBezTo>
                  <a:pt x="220737" y="383742"/>
                  <a:pt x="377963" y="196798"/>
                  <a:pt x="602372" y="169112"/>
                </a:cubicBezTo>
                <a:cubicBezTo>
                  <a:pt x="693431" y="157936"/>
                  <a:pt x="785887" y="174700"/>
                  <a:pt x="865135" y="216610"/>
                </a:cubicBezTo>
                <a:lnTo>
                  <a:pt x="865135" y="216610"/>
                </a:lnTo>
                <a:cubicBezTo>
                  <a:pt x="948956" y="73481"/>
                  <a:pt x="1145170" y="19125"/>
                  <a:pt x="1303158" y="95071"/>
                </a:cubicBezTo>
                <a:cubicBezTo>
                  <a:pt x="1330717" y="108406"/>
                  <a:pt x="1356117" y="125297"/>
                  <a:pt x="1378469" y="145109"/>
                </a:cubicBezTo>
                <a:lnTo>
                  <a:pt x="1378469" y="145109"/>
                </a:lnTo>
                <a:cubicBezTo>
                  <a:pt x="1443747" y="26491"/>
                  <a:pt x="1603006" y="-21641"/>
                  <a:pt x="1734069" y="37540"/>
                </a:cubicBezTo>
                <a:cubicBezTo>
                  <a:pt x="1770264" y="53923"/>
                  <a:pt x="1802014" y="77545"/>
                  <a:pt x="1826525" y="106755"/>
                </a:cubicBezTo>
                <a:lnTo>
                  <a:pt x="1826525" y="106755"/>
                </a:lnTo>
                <a:cubicBezTo>
                  <a:pt x="1931935" y="-5512"/>
                  <a:pt x="2118117" y="-19355"/>
                  <a:pt x="2242323" y="75767"/>
                </a:cubicBezTo>
                <a:cubicBezTo>
                  <a:pt x="2294647" y="115772"/>
                  <a:pt x="2329826" y="170890"/>
                  <a:pt x="2341891" y="231723"/>
                </a:cubicBezTo>
                <a:lnTo>
                  <a:pt x="2341891" y="231723"/>
                </a:lnTo>
                <a:cubicBezTo>
                  <a:pt x="2514611" y="274395"/>
                  <a:pt x="2616465" y="435812"/>
                  <a:pt x="2569475" y="592276"/>
                </a:cubicBezTo>
                <a:cubicBezTo>
                  <a:pt x="2565411" y="605484"/>
                  <a:pt x="2560458" y="618311"/>
                  <a:pt x="2554616" y="630884"/>
                </a:cubicBezTo>
                <a:lnTo>
                  <a:pt x="2554616" y="630884"/>
                </a:lnTo>
                <a:cubicBezTo>
                  <a:pt x="2693046" y="793952"/>
                  <a:pt x="2659137" y="1027759"/>
                  <a:pt x="2478924" y="1152981"/>
                </a:cubicBezTo>
                <a:cubicBezTo>
                  <a:pt x="2422790" y="1191970"/>
                  <a:pt x="2356496" y="1217243"/>
                  <a:pt x="2286392" y="1226260"/>
                </a:cubicBezTo>
                <a:lnTo>
                  <a:pt x="2286392" y="1226387"/>
                </a:lnTo>
                <a:cubicBezTo>
                  <a:pt x="2284869" y="1401774"/>
                  <a:pt x="2126245" y="1542871"/>
                  <a:pt x="1932189" y="1541474"/>
                </a:cubicBezTo>
                <a:cubicBezTo>
                  <a:pt x="1867419" y="1540966"/>
                  <a:pt x="1803919" y="1524329"/>
                  <a:pt x="1748928" y="1493341"/>
                </a:cubicBezTo>
                <a:lnTo>
                  <a:pt x="1748928" y="1493341"/>
                </a:lnTo>
                <a:cubicBezTo>
                  <a:pt x="1683269" y="1689937"/>
                  <a:pt x="1454415" y="1801189"/>
                  <a:pt x="1237626" y="1741626"/>
                </a:cubicBezTo>
                <a:cubicBezTo>
                  <a:pt x="1146694" y="1716607"/>
                  <a:pt x="1068208" y="1663902"/>
                  <a:pt x="1015503" y="1592274"/>
                </a:cubicBezTo>
                <a:lnTo>
                  <a:pt x="1015503" y="1592274"/>
                </a:lnTo>
                <a:cubicBezTo>
                  <a:pt x="793507" y="1713432"/>
                  <a:pt x="505344" y="1648281"/>
                  <a:pt x="371994" y="1446732"/>
                </a:cubicBezTo>
                <a:cubicBezTo>
                  <a:pt x="370216" y="1444192"/>
                  <a:pt x="368565" y="1441652"/>
                  <a:pt x="366914" y="1438985"/>
                </a:cubicBezTo>
                <a:lnTo>
                  <a:pt x="366914" y="1438985"/>
                </a:lnTo>
                <a:cubicBezTo>
                  <a:pt x="221753" y="1454479"/>
                  <a:pt x="90054" y="1360626"/>
                  <a:pt x="73036" y="1229562"/>
                </a:cubicBezTo>
                <a:cubicBezTo>
                  <a:pt x="64019" y="1159585"/>
                  <a:pt x="89419" y="1089735"/>
                  <a:pt x="142759" y="1038300"/>
                </a:cubicBezTo>
                <a:lnTo>
                  <a:pt x="142759" y="1038300"/>
                </a:lnTo>
                <a:cubicBezTo>
                  <a:pt x="16902" y="971371"/>
                  <a:pt x="-25261" y="824305"/>
                  <a:pt x="48398" y="709878"/>
                </a:cubicBezTo>
                <a:cubicBezTo>
                  <a:pt x="90816" y="643838"/>
                  <a:pt x="165365" y="600150"/>
                  <a:pt x="249058" y="592276"/>
                </a:cubicBezTo>
                <a:lnTo>
                  <a:pt x="251217" y="586942"/>
                </a:ln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Freeform 3"/>
          <p:cNvSpPr/>
          <p:nvPr/>
        </p:nvSpPr>
        <p:spPr>
          <a:xfrm>
            <a:off x="5491163" y="3625850"/>
            <a:ext cx="122237" cy="122238"/>
          </a:xfrm>
          <a:custGeom>
            <a:avLst/>
            <a:gdLst>
              <a:gd name="connsiteX0" fmla="*/ 109600 w 122300"/>
              <a:gd name="connsiteY0" fmla="*/ 61214 h 122428"/>
              <a:gd name="connsiteX1" fmla="*/ 61213 w 122300"/>
              <a:gd name="connsiteY1" fmla="*/ 109728 h 122428"/>
              <a:gd name="connsiteX2" fmla="*/ 12700 w 122300"/>
              <a:gd name="connsiteY2" fmla="*/ 61214 h 122428"/>
              <a:gd name="connsiteX3" fmla="*/ 61213 w 122300"/>
              <a:gd name="connsiteY3" fmla="*/ 12700 h 122428"/>
              <a:gd name="connsiteX4" fmla="*/ 109600 w 122300"/>
              <a:gd name="connsiteY4" fmla="*/ 61214 h 1224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2300" h="122428">
                <a:moveTo>
                  <a:pt x="109600" y="61214"/>
                </a:moveTo>
                <a:cubicBezTo>
                  <a:pt x="109600" y="88010"/>
                  <a:pt x="87883" y="109728"/>
                  <a:pt x="61213" y="109728"/>
                </a:cubicBezTo>
                <a:cubicBezTo>
                  <a:pt x="34416" y="109728"/>
                  <a:pt x="12700" y="88010"/>
                  <a:pt x="12700" y="61214"/>
                </a:cubicBezTo>
                <a:cubicBezTo>
                  <a:pt x="12700" y="34416"/>
                  <a:pt x="34416" y="12700"/>
                  <a:pt x="61213" y="12700"/>
                </a:cubicBezTo>
                <a:cubicBezTo>
                  <a:pt x="87883" y="12700"/>
                  <a:pt x="109600" y="34416"/>
                  <a:pt x="109600" y="61214"/>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Freeform 3"/>
          <p:cNvSpPr/>
          <p:nvPr/>
        </p:nvSpPr>
        <p:spPr>
          <a:xfrm>
            <a:off x="5649913" y="3660775"/>
            <a:ext cx="219075" cy="220663"/>
          </a:xfrm>
          <a:custGeom>
            <a:avLst/>
            <a:gdLst>
              <a:gd name="connsiteX0" fmla="*/ 206502 w 219202"/>
              <a:gd name="connsiteY0" fmla="*/ 109601 h 219329"/>
              <a:gd name="connsiteX1" fmla="*/ 109601 w 219202"/>
              <a:gd name="connsiteY1" fmla="*/ 206629 h 219329"/>
              <a:gd name="connsiteX2" fmla="*/ 12700 w 219202"/>
              <a:gd name="connsiteY2" fmla="*/ 109601 h 219329"/>
              <a:gd name="connsiteX3" fmla="*/ 109601 w 219202"/>
              <a:gd name="connsiteY3" fmla="*/ 12700 h 219329"/>
              <a:gd name="connsiteX4" fmla="*/ 206502 w 219202"/>
              <a:gd name="connsiteY4" fmla="*/ 109601 h 21932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9202" h="219329">
                <a:moveTo>
                  <a:pt x="206502" y="109601"/>
                </a:moveTo>
                <a:cubicBezTo>
                  <a:pt x="206502" y="163195"/>
                  <a:pt x="163067" y="206629"/>
                  <a:pt x="109601" y="206629"/>
                </a:cubicBezTo>
                <a:cubicBezTo>
                  <a:pt x="56007" y="206629"/>
                  <a:pt x="12700" y="163195"/>
                  <a:pt x="12700" y="109601"/>
                </a:cubicBezTo>
                <a:cubicBezTo>
                  <a:pt x="12700" y="56134"/>
                  <a:pt x="56007" y="12700"/>
                  <a:pt x="109601" y="12700"/>
                </a:cubicBezTo>
                <a:cubicBezTo>
                  <a:pt x="163067" y="12700"/>
                  <a:pt x="206502" y="56134"/>
                  <a:pt x="206502" y="109601"/>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Freeform 3"/>
          <p:cNvSpPr/>
          <p:nvPr/>
        </p:nvSpPr>
        <p:spPr>
          <a:xfrm>
            <a:off x="5897563" y="3732213"/>
            <a:ext cx="315912" cy="317500"/>
          </a:xfrm>
          <a:custGeom>
            <a:avLst/>
            <a:gdLst>
              <a:gd name="connsiteX0" fmla="*/ 303530 w 316230"/>
              <a:gd name="connsiteY0" fmla="*/ 158115 h 316230"/>
              <a:gd name="connsiteX1" fmla="*/ 158115 w 316230"/>
              <a:gd name="connsiteY1" fmla="*/ 303529 h 316230"/>
              <a:gd name="connsiteX2" fmla="*/ 12700 w 316230"/>
              <a:gd name="connsiteY2" fmla="*/ 158115 h 316230"/>
              <a:gd name="connsiteX3" fmla="*/ 158115 w 316230"/>
              <a:gd name="connsiteY3" fmla="*/ 12700 h 316230"/>
              <a:gd name="connsiteX4" fmla="*/ 303530 w 316230"/>
              <a:gd name="connsiteY4" fmla="*/ 158115 h 31623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230" h="316230">
                <a:moveTo>
                  <a:pt x="303530" y="158115"/>
                </a:moveTo>
                <a:cubicBezTo>
                  <a:pt x="303530" y="238379"/>
                  <a:pt x="238379" y="303529"/>
                  <a:pt x="158115" y="303529"/>
                </a:cubicBezTo>
                <a:cubicBezTo>
                  <a:pt x="77724" y="303529"/>
                  <a:pt x="12700" y="238379"/>
                  <a:pt x="12700" y="158115"/>
                </a:cubicBezTo>
                <a:cubicBezTo>
                  <a:pt x="12700" y="77851"/>
                  <a:pt x="77724" y="12700"/>
                  <a:pt x="158115" y="12700"/>
                </a:cubicBezTo>
                <a:cubicBezTo>
                  <a:pt x="238379" y="12700"/>
                  <a:pt x="303530" y="77851"/>
                  <a:pt x="303530" y="158115"/>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Freeform 3"/>
          <p:cNvSpPr/>
          <p:nvPr/>
        </p:nvSpPr>
        <p:spPr>
          <a:xfrm>
            <a:off x="6189663" y="4568825"/>
            <a:ext cx="179387" cy="57150"/>
          </a:xfrm>
          <a:custGeom>
            <a:avLst/>
            <a:gdLst>
              <a:gd name="connsiteX0" fmla="*/ 166624 w 179323"/>
              <a:gd name="connsiteY0" fmla="*/ 44830 h 57600"/>
              <a:gd name="connsiteX1" fmla="*/ 12700 w 179323"/>
              <a:gd name="connsiteY1" fmla="*/ 12700 h 57600"/>
            </a:gdLst>
            <a:ahLst/>
            <a:cxnLst>
              <a:cxn ang="0">
                <a:pos x="connsiteX0" y="connsiteY0"/>
              </a:cxn>
              <a:cxn ang="1">
                <a:pos x="connsiteX1" y="connsiteY1"/>
              </a:cxn>
            </a:cxnLst>
            <a:rect l="l" t="t" r="r" b="b"/>
            <a:pathLst>
              <a:path w="179323" h="57600">
                <a:moveTo>
                  <a:pt x="166624" y="44830"/>
                </a:moveTo>
                <a:cubicBezTo>
                  <a:pt x="112903" y="48641"/>
                  <a:pt x="59182" y="37465"/>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31" name="Freeform 3"/>
          <p:cNvSpPr/>
          <p:nvPr/>
        </p:nvSpPr>
        <p:spPr>
          <a:xfrm>
            <a:off x="6411913" y="4953000"/>
            <a:ext cx="92075" cy="41275"/>
          </a:xfrm>
          <a:custGeom>
            <a:avLst/>
            <a:gdLst>
              <a:gd name="connsiteX0" fmla="*/ 80010 w 92710"/>
              <a:gd name="connsiteY0" fmla="*/ 12700 h 40767"/>
              <a:gd name="connsiteX1" fmla="*/ 12700 w 92710"/>
              <a:gd name="connsiteY1" fmla="*/ 28066 h 40767"/>
            </a:gdLst>
            <a:ahLst/>
            <a:cxnLst>
              <a:cxn ang="0">
                <a:pos x="connsiteX0" y="connsiteY0"/>
              </a:cxn>
              <a:cxn ang="1">
                <a:pos x="connsiteX1" y="connsiteY1"/>
              </a:cxn>
            </a:cxnLst>
            <a:rect l="l" t="t" r="r" b="b"/>
            <a:pathLst>
              <a:path w="92710" h="40767">
                <a:moveTo>
                  <a:pt x="80010" y="12700"/>
                </a:moveTo>
                <a:cubicBezTo>
                  <a:pt x="58420" y="20446"/>
                  <a:pt x="35686" y="25653"/>
                  <a:pt x="12700" y="28066"/>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24" name="Freeform 3"/>
          <p:cNvSpPr/>
          <p:nvPr/>
        </p:nvSpPr>
        <p:spPr>
          <a:xfrm>
            <a:off x="7018338" y="5051425"/>
            <a:ext cx="65087" cy="95250"/>
          </a:xfrm>
          <a:custGeom>
            <a:avLst/>
            <a:gdLst>
              <a:gd name="connsiteX0" fmla="*/ 53213 w 65913"/>
              <a:gd name="connsiteY0" fmla="*/ 83058 h 95757"/>
              <a:gd name="connsiteX1" fmla="*/ 12700 w 65913"/>
              <a:gd name="connsiteY1" fmla="*/ 12700 h 95757"/>
            </a:gdLst>
            <a:ahLst/>
            <a:cxnLst>
              <a:cxn ang="0">
                <a:pos x="connsiteX0" y="connsiteY0"/>
              </a:cxn>
              <a:cxn ang="1">
                <a:pos x="connsiteX1" y="connsiteY1"/>
              </a:cxn>
            </a:cxnLst>
            <a:rect l="l" t="t" r="r" b="b"/>
            <a:pathLst>
              <a:path w="65913" h="95757">
                <a:moveTo>
                  <a:pt x="53213" y="83058"/>
                </a:moveTo>
                <a:cubicBezTo>
                  <a:pt x="37083" y="60960"/>
                  <a:pt x="23368" y="37338"/>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25" name="Freeform 3"/>
          <p:cNvSpPr/>
          <p:nvPr/>
        </p:nvSpPr>
        <p:spPr>
          <a:xfrm>
            <a:off x="7793038" y="4946650"/>
            <a:ext cx="41275" cy="103188"/>
          </a:xfrm>
          <a:custGeom>
            <a:avLst/>
            <a:gdLst>
              <a:gd name="connsiteX0" fmla="*/ 28956 w 41655"/>
              <a:gd name="connsiteY0" fmla="*/ 12700 h 102488"/>
              <a:gd name="connsiteX1" fmla="*/ 12700 w 41655"/>
              <a:gd name="connsiteY1" fmla="*/ 89788 h 102488"/>
            </a:gdLst>
            <a:ahLst/>
            <a:cxnLst>
              <a:cxn ang="0">
                <a:pos x="connsiteX0" y="connsiteY0"/>
              </a:cxn>
              <a:cxn ang="1">
                <a:pos x="connsiteX1" y="connsiteY1"/>
              </a:cxn>
            </a:cxnLst>
            <a:rect l="l" t="t" r="r" b="b"/>
            <a:pathLst>
              <a:path w="41655" h="102488">
                <a:moveTo>
                  <a:pt x="28956" y="12700"/>
                </a:moveTo>
                <a:cubicBezTo>
                  <a:pt x="26543" y="38861"/>
                  <a:pt x="21082" y="64642"/>
                  <a:pt x="12700" y="89788"/>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26" name="Freeform 3"/>
          <p:cNvSpPr/>
          <p:nvPr/>
        </p:nvSpPr>
        <p:spPr>
          <a:xfrm>
            <a:off x="8131175" y="4470400"/>
            <a:ext cx="222250" cy="312738"/>
          </a:xfrm>
          <a:custGeom>
            <a:avLst/>
            <a:gdLst>
              <a:gd name="connsiteX0" fmla="*/ 12700 w 222884"/>
              <a:gd name="connsiteY0" fmla="*/ 12700 h 313563"/>
              <a:gd name="connsiteX1" fmla="*/ 210184 w 222884"/>
              <a:gd name="connsiteY1" fmla="*/ 300863 h 313563"/>
            </a:gdLst>
            <a:ahLst/>
            <a:cxnLst>
              <a:cxn ang="0">
                <a:pos x="connsiteX0" y="connsiteY0"/>
              </a:cxn>
              <a:cxn ang="1">
                <a:pos x="connsiteX1" y="connsiteY1"/>
              </a:cxn>
            </a:cxnLst>
            <a:rect l="l" t="t" r="r" b="b"/>
            <a:pathLst>
              <a:path w="222884" h="313563">
                <a:moveTo>
                  <a:pt x="12700" y="12700"/>
                </a:moveTo>
                <a:cubicBezTo>
                  <a:pt x="134493" y="66421"/>
                  <a:pt x="211328" y="178435"/>
                  <a:pt x="210184" y="300863"/>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28" name="Freeform 3"/>
          <p:cNvSpPr/>
          <p:nvPr/>
        </p:nvSpPr>
        <p:spPr>
          <a:xfrm>
            <a:off x="8509000" y="4164013"/>
            <a:ext cx="112713" cy="133350"/>
          </a:xfrm>
          <a:custGeom>
            <a:avLst/>
            <a:gdLst>
              <a:gd name="connsiteX0" fmla="*/ 100710 w 113411"/>
              <a:gd name="connsiteY0" fmla="*/ 12700 h 133350"/>
              <a:gd name="connsiteX1" fmla="*/ 12700 w 113411"/>
              <a:gd name="connsiteY1" fmla="*/ 120650 h 133350"/>
            </a:gdLst>
            <a:ahLst/>
            <a:cxnLst>
              <a:cxn ang="0">
                <a:pos x="connsiteX0" y="connsiteY0"/>
              </a:cxn>
              <a:cxn ang="1">
                <a:pos x="connsiteX1" y="connsiteY1"/>
              </a:cxn>
            </a:cxnLst>
            <a:rect l="l" t="t" r="r" b="b"/>
            <a:pathLst>
              <a:path w="113411" h="133350">
                <a:moveTo>
                  <a:pt x="100710" y="12700"/>
                </a:moveTo>
                <a:cubicBezTo>
                  <a:pt x="81026" y="54355"/>
                  <a:pt x="50927" y="91313"/>
                  <a:pt x="12700" y="12065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29" name="Freeform 3"/>
          <p:cNvSpPr/>
          <p:nvPr/>
        </p:nvSpPr>
        <p:spPr>
          <a:xfrm>
            <a:off x="8385175" y="3762375"/>
            <a:ext cx="30163" cy="76200"/>
          </a:xfrm>
          <a:custGeom>
            <a:avLst/>
            <a:gdLst>
              <a:gd name="connsiteX0" fmla="*/ 12700 w 30098"/>
              <a:gd name="connsiteY0" fmla="*/ 12700 h 76453"/>
              <a:gd name="connsiteX1" fmla="*/ 17398 w 30098"/>
              <a:gd name="connsiteY1" fmla="*/ 63753 h 76453"/>
            </a:gdLst>
            <a:ahLst/>
            <a:cxnLst>
              <a:cxn ang="0">
                <a:pos x="connsiteX0" y="connsiteY0"/>
              </a:cxn>
              <a:cxn ang="1">
                <a:pos x="connsiteX1" y="connsiteY1"/>
              </a:cxn>
            </a:cxnLst>
            <a:rect l="l" t="t" r="r" b="b"/>
            <a:pathLst>
              <a:path w="30098" h="76453">
                <a:moveTo>
                  <a:pt x="12700" y="12700"/>
                </a:moveTo>
                <a:cubicBezTo>
                  <a:pt x="16129" y="29590"/>
                  <a:pt x="17653" y="46735"/>
                  <a:pt x="17398" y="63753"/>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30" name="Freeform 3"/>
          <p:cNvSpPr/>
          <p:nvPr/>
        </p:nvSpPr>
        <p:spPr>
          <a:xfrm>
            <a:off x="7824788" y="3638550"/>
            <a:ext cx="69850" cy="90488"/>
          </a:xfrm>
          <a:custGeom>
            <a:avLst/>
            <a:gdLst>
              <a:gd name="connsiteX0" fmla="*/ 12700 w 70485"/>
              <a:gd name="connsiteY0" fmla="*/ 77851 h 90551"/>
              <a:gd name="connsiteX1" fmla="*/ 57784 w 70485"/>
              <a:gd name="connsiteY1" fmla="*/ 12700 h 90551"/>
            </a:gdLst>
            <a:ahLst/>
            <a:cxnLst>
              <a:cxn ang="0">
                <a:pos x="connsiteX0" y="connsiteY0"/>
              </a:cxn>
              <a:cxn ang="1">
                <a:pos x="connsiteX1" y="connsiteY1"/>
              </a:cxn>
            </a:cxnLst>
            <a:rect l="l" t="t" r="r" b="b"/>
            <a:pathLst>
              <a:path w="70485" h="90551">
                <a:moveTo>
                  <a:pt x="12700" y="77851"/>
                </a:moveTo>
                <a:cubicBezTo>
                  <a:pt x="24129" y="54228"/>
                  <a:pt x="39369" y="32384"/>
                  <a:pt x="57784"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31" name="Freeform 3"/>
          <p:cNvSpPr/>
          <p:nvPr/>
        </p:nvSpPr>
        <p:spPr>
          <a:xfrm>
            <a:off x="7402513" y="3678238"/>
            <a:ext cx="47625" cy="80962"/>
          </a:xfrm>
          <a:custGeom>
            <a:avLst/>
            <a:gdLst>
              <a:gd name="connsiteX0" fmla="*/ 12700 w 47244"/>
              <a:gd name="connsiteY0" fmla="*/ 68834 h 81534"/>
              <a:gd name="connsiteX1" fmla="*/ 34543 w 47244"/>
              <a:gd name="connsiteY1" fmla="*/ 12700 h 81534"/>
            </a:gdLst>
            <a:ahLst/>
            <a:cxnLst>
              <a:cxn ang="0">
                <a:pos x="connsiteX0" y="connsiteY0"/>
              </a:cxn>
              <a:cxn ang="1">
                <a:pos x="connsiteX1" y="connsiteY1"/>
              </a:cxn>
            </a:cxnLst>
            <a:rect l="l" t="t" r="r" b="b"/>
            <a:pathLst>
              <a:path w="47244" h="81534">
                <a:moveTo>
                  <a:pt x="12700" y="68834"/>
                </a:moveTo>
                <a:cubicBezTo>
                  <a:pt x="17398" y="49403"/>
                  <a:pt x="24764" y="30479"/>
                  <a:pt x="34543"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32" name="Freeform 3"/>
          <p:cNvSpPr/>
          <p:nvPr/>
        </p:nvSpPr>
        <p:spPr>
          <a:xfrm>
            <a:off x="6908800" y="3752850"/>
            <a:ext cx="103188" cy="79375"/>
          </a:xfrm>
          <a:custGeom>
            <a:avLst/>
            <a:gdLst>
              <a:gd name="connsiteX0" fmla="*/ 12700 w 104393"/>
              <a:gd name="connsiteY0" fmla="*/ 12700 h 79882"/>
              <a:gd name="connsiteX1" fmla="*/ 91693 w 104393"/>
              <a:gd name="connsiteY1" fmla="*/ 67182 h 79882"/>
            </a:gdLst>
            <a:ahLst/>
            <a:cxnLst>
              <a:cxn ang="0">
                <a:pos x="connsiteX0" y="connsiteY0"/>
              </a:cxn>
              <a:cxn ang="1">
                <a:pos x="connsiteX1" y="connsiteY1"/>
              </a:cxn>
            </a:cxnLst>
            <a:rect l="l" t="t" r="r" b="b"/>
            <a:pathLst>
              <a:path w="104393" h="79882">
                <a:moveTo>
                  <a:pt x="12700" y="12700"/>
                </a:moveTo>
                <a:cubicBezTo>
                  <a:pt x="41401" y="27939"/>
                  <a:pt x="67944" y="46227"/>
                  <a:pt x="91693" y="6718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33" name="Freeform 3"/>
          <p:cNvSpPr/>
          <p:nvPr/>
        </p:nvSpPr>
        <p:spPr>
          <a:xfrm>
            <a:off x="6294438" y="4124325"/>
            <a:ext cx="39687" cy="82550"/>
          </a:xfrm>
          <a:custGeom>
            <a:avLst/>
            <a:gdLst>
              <a:gd name="connsiteX0" fmla="*/ 26542 w 39243"/>
              <a:gd name="connsiteY0" fmla="*/ 69976 h 82677"/>
              <a:gd name="connsiteX1" fmla="*/ 12700 w 39243"/>
              <a:gd name="connsiteY1" fmla="*/ 12700 h 82677"/>
            </a:gdLst>
            <a:ahLst/>
            <a:cxnLst>
              <a:cxn ang="0">
                <a:pos x="connsiteX0" y="connsiteY0"/>
              </a:cxn>
              <a:cxn ang="1">
                <a:pos x="connsiteX1" y="connsiteY1"/>
              </a:cxn>
            </a:cxnLst>
            <a:rect l="l" t="t" r="r" b="b"/>
            <a:pathLst>
              <a:path w="39243" h="82677">
                <a:moveTo>
                  <a:pt x="26542" y="69976"/>
                </a:moveTo>
                <a:cubicBezTo>
                  <a:pt x="20320" y="51180"/>
                  <a:pt x="15621" y="32003"/>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34" name="Freeform 3"/>
          <p:cNvSpPr/>
          <p:nvPr/>
        </p:nvSpPr>
        <p:spPr>
          <a:xfrm>
            <a:off x="2049463" y="1274763"/>
            <a:ext cx="2701925" cy="1673225"/>
          </a:xfrm>
          <a:custGeom>
            <a:avLst/>
            <a:gdLst>
              <a:gd name="connsiteX0" fmla="*/ 245529 w 2702513"/>
              <a:gd name="connsiteY0" fmla="*/ 550741 h 1673589"/>
              <a:gd name="connsiteX1" fmla="*/ 606844 w 2702513"/>
              <a:gd name="connsiteY1" fmla="*/ 150056 h 1673589"/>
              <a:gd name="connsiteX2" fmla="*/ 877100 w 2702513"/>
              <a:gd name="connsiteY2" fmla="*/ 195649 h 1673589"/>
              <a:gd name="connsiteX3" fmla="*/ 877100 w 2702513"/>
              <a:gd name="connsiteY3" fmla="*/ 195649 h 1673589"/>
              <a:gd name="connsiteX4" fmla="*/ 1327950 w 2702513"/>
              <a:gd name="connsiteY4" fmla="*/ 79063 h 1673589"/>
              <a:gd name="connsiteX5" fmla="*/ 1405420 w 2702513"/>
              <a:gd name="connsiteY5" fmla="*/ 127069 h 1673589"/>
              <a:gd name="connsiteX6" fmla="*/ 1405420 w 2702513"/>
              <a:gd name="connsiteY6" fmla="*/ 127069 h 1673589"/>
              <a:gd name="connsiteX7" fmla="*/ 1771307 w 2702513"/>
              <a:gd name="connsiteY7" fmla="*/ 23818 h 1673589"/>
              <a:gd name="connsiteX8" fmla="*/ 1866430 w 2702513"/>
              <a:gd name="connsiteY8" fmla="*/ 90239 h 1673589"/>
              <a:gd name="connsiteX9" fmla="*/ 1866430 w 2702513"/>
              <a:gd name="connsiteY9" fmla="*/ 90239 h 1673589"/>
              <a:gd name="connsiteX10" fmla="*/ 2294420 w 2702513"/>
              <a:gd name="connsiteY10" fmla="*/ 60521 h 1673589"/>
              <a:gd name="connsiteX11" fmla="*/ 2396909 w 2702513"/>
              <a:gd name="connsiteY11" fmla="*/ 210127 h 1673589"/>
              <a:gd name="connsiteX12" fmla="*/ 2396909 w 2702513"/>
              <a:gd name="connsiteY12" fmla="*/ 210127 h 1673589"/>
              <a:gd name="connsiteX13" fmla="*/ 2630970 w 2702513"/>
              <a:gd name="connsiteY13" fmla="*/ 555948 h 1673589"/>
              <a:gd name="connsiteX14" fmla="*/ 2615603 w 2702513"/>
              <a:gd name="connsiteY14" fmla="*/ 592905 h 1673589"/>
              <a:gd name="connsiteX15" fmla="*/ 2615603 w 2702513"/>
              <a:gd name="connsiteY15" fmla="*/ 592905 h 1673589"/>
              <a:gd name="connsiteX16" fmla="*/ 2537752 w 2702513"/>
              <a:gd name="connsiteY16" fmla="*/ 1093666 h 1673589"/>
              <a:gd name="connsiteX17" fmla="*/ 2339759 w 2702513"/>
              <a:gd name="connsiteY17" fmla="*/ 1164024 h 1673589"/>
              <a:gd name="connsiteX18" fmla="*/ 2339759 w 2702513"/>
              <a:gd name="connsiteY18" fmla="*/ 1164024 h 1673589"/>
              <a:gd name="connsiteX19" fmla="*/ 1975269 w 2702513"/>
              <a:gd name="connsiteY19" fmla="*/ 1466284 h 1673589"/>
              <a:gd name="connsiteX20" fmla="*/ 1786674 w 2702513"/>
              <a:gd name="connsiteY20" fmla="*/ 1420056 h 1673589"/>
              <a:gd name="connsiteX21" fmla="*/ 1786674 w 2702513"/>
              <a:gd name="connsiteY21" fmla="*/ 1420056 h 1673589"/>
              <a:gd name="connsiteX22" fmla="*/ 1260386 w 2702513"/>
              <a:gd name="connsiteY22" fmla="*/ 1658181 h 1673589"/>
              <a:gd name="connsiteX23" fmla="*/ 1031786 w 2702513"/>
              <a:gd name="connsiteY23" fmla="*/ 1514925 h 1673589"/>
              <a:gd name="connsiteX24" fmla="*/ 1031786 w 2702513"/>
              <a:gd name="connsiteY24" fmla="*/ 1514925 h 1673589"/>
              <a:gd name="connsiteX25" fmla="*/ 369608 w 2702513"/>
              <a:gd name="connsiteY25" fmla="*/ 1375352 h 1673589"/>
              <a:gd name="connsiteX26" fmla="*/ 364528 w 2702513"/>
              <a:gd name="connsiteY26" fmla="*/ 1367986 h 1673589"/>
              <a:gd name="connsiteX27" fmla="*/ 364528 w 2702513"/>
              <a:gd name="connsiteY27" fmla="*/ 1367986 h 1673589"/>
              <a:gd name="connsiteX28" fmla="*/ 62141 w 2702513"/>
              <a:gd name="connsiteY28" fmla="*/ 1167072 h 1673589"/>
              <a:gd name="connsiteX29" fmla="*/ 133769 w 2702513"/>
              <a:gd name="connsiteY29" fmla="*/ 983684 h 1673589"/>
              <a:gd name="connsiteX30" fmla="*/ 133769 w 2702513"/>
              <a:gd name="connsiteY30" fmla="*/ 983684 h 1673589"/>
              <a:gd name="connsiteX31" fmla="*/ 36741 w 2702513"/>
              <a:gd name="connsiteY31" fmla="*/ 668597 h 1673589"/>
              <a:gd name="connsiteX32" fmla="*/ 243243 w 2702513"/>
              <a:gd name="connsiteY32" fmla="*/ 555948 h 1673589"/>
              <a:gd name="connsiteX33" fmla="*/ 245529 w 2702513"/>
              <a:gd name="connsiteY33" fmla="*/ 550741 h 167358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702513" h="1673589">
                <a:moveTo>
                  <a:pt x="245529" y="550741"/>
                </a:moveTo>
                <a:cubicBezTo>
                  <a:pt x="214033" y="355923"/>
                  <a:pt x="375831" y="176599"/>
                  <a:pt x="606844" y="150056"/>
                </a:cubicBezTo>
                <a:cubicBezTo>
                  <a:pt x="700443" y="139388"/>
                  <a:pt x="795566" y="155390"/>
                  <a:pt x="877100" y="195649"/>
                </a:cubicBezTo>
                <a:lnTo>
                  <a:pt x="877100" y="195649"/>
                </a:lnTo>
                <a:cubicBezTo>
                  <a:pt x="963460" y="58362"/>
                  <a:pt x="1165263" y="6165"/>
                  <a:pt x="1327950" y="79063"/>
                </a:cubicBezTo>
                <a:cubicBezTo>
                  <a:pt x="1356271" y="91890"/>
                  <a:pt x="1382433" y="108019"/>
                  <a:pt x="1405420" y="127069"/>
                </a:cubicBezTo>
                <a:lnTo>
                  <a:pt x="1405420" y="127069"/>
                </a:lnTo>
                <a:cubicBezTo>
                  <a:pt x="1472603" y="13277"/>
                  <a:pt x="1636433" y="-32950"/>
                  <a:pt x="1771307" y="23818"/>
                </a:cubicBezTo>
                <a:cubicBezTo>
                  <a:pt x="1808645" y="39566"/>
                  <a:pt x="1841157" y="62299"/>
                  <a:pt x="1866430" y="90239"/>
                </a:cubicBezTo>
                <a:lnTo>
                  <a:pt x="1866430" y="90239"/>
                </a:lnTo>
                <a:cubicBezTo>
                  <a:pt x="1974888" y="-17329"/>
                  <a:pt x="2166531" y="-30664"/>
                  <a:pt x="2294420" y="60521"/>
                </a:cubicBezTo>
                <a:cubicBezTo>
                  <a:pt x="2348141" y="98875"/>
                  <a:pt x="2384336" y="151834"/>
                  <a:pt x="2396909" y="210127"/>
                </a:cubicBezTo>
                <a:lnTo>
                  <a:pt x="2396909" y="210127"/>
                </a:lnTo>
                <a:cubicBezTo>
                  <a:pt x="2574455" y="251021"/>
                  <a:pt x="2679357" y="405834"/>
                  <a:pt x="2630970" y="555948"/>
                </a:cubicBezTo>
                <a:cubicBezTo>
                  <a:pt x="2626906" y="568521"/>
                  <a:pt x="2621826" y="580967"/>
                  <a:pt x="2615603" y="592905"/>
                </a:cubicBezTo>
                <a:lnTo>
                  <a:pt x="2615603" y="592905"/>
                </a:lnTo>
                <a:cubicBezTo>
                  <a:pt x="2758097" y="749369"/>
                  <a:pt x="2723299" y="973524"/>
                  <a:pt x="2537752" y="1093666"/>
                </a:cubicBezTo>
                <a:cubicBezTo>
                  <a:pt x="2479967" y="1131131"/>
                  <a:pt x="2411768" y="1155261"/>
                  <a:pt x="2339759" y="1164024"/>
                </a:cubicBezTo>
                <a:lnTo>
                  <a:pt x="2339759" y="1164024"/>
                </a:lnTo>
                <a:cubicBezTo>
                  <a:pt x="2338108" y="1332299"/>
                  <a:pt x="2174913" y="1467554"/>
                  <a:pt x="1975269" y="1466284"/>
                </a:cubicBezTo>
                <a:cubicBezTo>
                  <a:pt x="1908594" y="1465776"/>
                  <a:pt x="1843316" y="1449774"/>
                  <a:pt x="1786674" y="1420056"/>
                </a:cubicBezTo>
                <a:lnTo>
                  <a:pt x="1786674" y="1420056"/>
                </a:lnTo>
                <a:cubicBezTo>
                  <a:pt x="1719110" y="1608651"/>
                  <a:pt x="1483525" y="1715331"/>
                  <a:pt x="1260386" y="1658181"/>
                </a:cubicBezTo>
                <a:cubicBezTo>
                  <a:pt x="1166914" y="1634305"/>
                  <a:pt x="1086142" y="1583632"/>
                  <a:pt x="1031786" y="1514925"/>
                </a:cubicBezTo>
                <a:lnTo>
                  <a:pt x="1031786" y="1514925"/>
                </a:lnTo>
                <a:cubicBezTo>
                  <a:pt x="803440" y="1631130"/>
                  <a:pt x="506895" y="1568646"/>
                  <a:pt x="369608" y="1375352"/>
                </a:cubicBezTo>
                <a:cubicBezTo>
                  <a:pt x="367957" y="1372939"/>
                  <a:pt x="366179" y="1370399"/>
                  <a:pt x="364528" y="1367986"/>
                </a:cubicBezTo>
                <a:lnTo>
                  <a:pt x="364528" y="1367986"/>
                </a:lnTo>
                <a:cubicBezTo>
                  <a:pt x="215049" y="1382718"/>
                  <a:pt x="79667" y="1292802"/>
                  <a:pt x="62141" y="1167072"/>
                </a:cubicBezTo>
                <a:cubicBezTo>
                  <a:pt x="52743" y="1100016"/>
                  <a:pt x="79032" y="1032960"/>
                  <a:pt x="133769" y="983684"/>
                </a:cubicBezTo>
                <a:lnTo>
                  <a:pt x="133769" y="983684"/>
                </a:lnTo>
                <a:cubicBezTo>
                  <a:pt x="4356" y="919422"/>
                  <a:pt x="-39077" y="778325"/>
                  <a:pt x="36741" y="668597"/>
                </a:cubicBezTo>
                <a:cubicBezTo>
                  <a:pt x="80429" y="605351"/>
                  <a:pt x="157137" y="563441"/>
                  <a:pt x="243243" y="555948"/>
                </a:cubicBezTo>
                <a:lnTo>
                  <a:pt x="245529" y="55074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5" name="Freeform 3"/>
          <p:cNvSpPr/>
          <p:nvPr/>
        </p:nvSpPr>
        <p:spPr>
          <a:xfrm>
            <a:off x="4089400" y="3449638"/>
            <a:ext cx="93663" cy="92075"/>
          </a:xfrm>
          <a:custGeom>
            <a:avLst/>
            <a:gdLst>
              <a:gd name="connsiteX0" fmla="*/ 92964 w 92964"/>
              <a:gd name="connsiteY0" fmla="*/ 46482 h 92964"/>
              <a:gd name="connsiteX1" fmla="*/ 46482 w 92964"/>
              <a:gd name="connsiteY1" fmla="*/ 92964 h 92964"/>
              <a:gd name="connsiteX2" fmla="*/ 0 w 92964"/>
              <a:gd name="connsiteY2" fmla="*/ 46482 h 92964"/>
              <a:gd name="connsiteX3" fmla="*/ 46482 w 92964"/>
              <a:gd name="connsiteY3" fmla="*/ 0 h 92964"/>
              <a:gd name="connsiteX4" fmla="*/ 92964 w 92964"/>
              <a:gd name="connsiteY4" fmla="*/ 46482 h 929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2964" h="92964">
                <a:moveTo>
                  <a:pt x="92964" y="46482"/>
                </a:moveTo>
                <a:cubicBezTo>
                  <a:pt x="92964" y="72136"/>
                  <a:pt x="72136" y="92964"/>
                  <a:pt x="46482" y="92964"/>
                </a:cubicBezTo>
                <a:cubicBezTo>
                  <a:pt x="20701" y="92964"/>
                  <a:pt x="0" y="72136"/>
                  <a:pt x="0" y="46482"/>
                </a:cubicBezTo>
                <a:cubicBezTo>
                  <a:pt x="0" y="20701"/>
                  <a:pt x="20701" y="0"/>
                  <a:pt x="46482" y="0"/>
                </a:cubicBezTo>
                <a:cubicBezTo>
                  <a:pt x="72136" y="0"/>
                  <a:pt x="92964" y="20701"/>
                  <a:pt x="92964" y="46482"/>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6" name="Freeform 3"/>
          <p:cNvSpPr/>
          <p:nvPr/>
        </p:nvSpPr>
        <p:spPr>
          <a:xfrm>
            <a:off x="3952875" y="3232150"/>
            <a:ext cx="185738" cy="185738"/>
          </a:xfrm>
          <a:custGeom>
            <a:avLst/>
            <a:gdLst>
              <a:gd name="connsiteX0" fmla="*/ 185927 w 185927"/>
              <a:gd name="connsiteY0" fmla="*/ 92836 h 185801"/>
              <a:gd name="connsiteX1" fmla="*/ 92963 w 185927"/>
              <a:gd name="connsiteY1" fmla="*/ 185801 h 185801"/>
              <a:gd name="connsiteX2" fmla="*/ 0 w 185927"/>
              <a:gd name="connsiteY2" fmla="*/ 92836 h 185801"/>
              <a:gd name="connsiteX3" fmla="*/ 92963 w 185927"/>
              <a:gd name="connsiteY3" fmla="*/ 0 h 185801"/>
              <a:gd name="connsiteX4" fmla="*/ 185927 w 185927"/>
              <a:gd name="connsiteY4" fmla="*/ 92836 h 1858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5927" h="185801">
                <a:moveTo>
                  <a:pt x="185927" y="92836"/>
                </a:moveTo>
                <a:cubicBezTo>
                  <a:pt x="185927" y="144271"/>
                  <a:pt x="144271" y="185801"/>
                  <a:pt x="92963" y="185801"/>
                </a:cubicBezTo>
                <a:cubicBezTo>
                  <a:pt x="41655" y="185801"/>
                  <a:pt x="0" y="144271"/>
                  <a:pt x="0" y="92836"/>
                </a:cubicBezTo>
                <a:cubicBezTo>
                  <a:pt x="0" y="41528"/>
                  <a:pt x="41655" y="0"/>
                  <a:pt x="92963" y="0"/>
                </a:cubicBezTo>
                <a:cubicBezTo>
                  <a:pt x="144271" y="0"/>
                  <a:pt x="185927" y="41528"/>
                  <a:pt x="185927" y="92836"/>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7" name="Freeform 3"/>
          <p:cNvSpPr/>
          <p:nvPr/>
        </p:nvSpPr>
        <p:spPr>
          <a:xfrm>
            <a:off x="3771900" y="2932113"/>
            <a:ext cx="279400" cy="277812"/>
          </a:xfrm>
          <a:custGeom>
            <a:avLst/>
            <a:gdLst>
              <a:gd name="connsiteX0" fmla="*/ 278892 w 278892"/>
              <a:gd name="connsiteY0" fmla="*/ 139445 h 278891"/>
              <a:gd name="connsiteX1" fmla="*/ 139446 w 278892"/>
              <a:gd name="connsiteY1" fmla="*/ 278891 h 278891"/>
              <a:gd name="connsiteX2" fmla="*/ 0 w 278892"/>
              <a:gd name="connsiteY2" fmla="*/ 139445 h 278891"/>
              <a:gd name="connsiteX3" fmla="*/ 139446 w 278892"/>
              <a:gd name="connsiteY3" fmla="*/ 0 h 278891"/>
              <a:gd name="connsiteX4" fmla="*/ 278892 w 278892"/>
              <a:gd name="connsiteY4" fmla="*/ 139445 h 27889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78892" h="278891">
                <a:moveTo>
                  <a:pt x="278892" y="139445"/>
                </a:moveTo>
                <a:cubicBezTo>
                  <a:pt x="278892" y="216534"/>
                  <a:pt x="216535" y="278891"/>
                  <a:pt x="139446" y="278891"/>
                </a:cubicBezTo>
                <a:cubicBezTo>
                  <a:pt x="62484" y="278891"/>
                  <a:pt x="0" y="216534"/>
                  <a:pt x="0" y="139445"/>
                </a:cubicBezTo>
                <a:cubicBezTo>
                  <a:pt x="0" y="62483"/>
                  <a:pt x="62484" y="0"/>
                  <a:pt x="139446" y="0"/>
                </a:cubicBezTo>
                <a:cubicBezTo>
                  <a:pt x="216535" y="0"/>
                  <a:pt x="278892" y="62483"/>
                  <a:pt x="278892" y="13944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8" name="Freeform 3"/>
          <p:cNvSpPr/>
          <p:nvPr/>
        </p:nvSpPr>
        <p:spPr>
          <a:xfrm>
            <a:off x="2036763" y="1262063"/>
            <a:ext cx="2727325" cy="1698625"/>
          </a:xfrm>
          <a:custGeom>
            <a:avLst/>
            <a:gdLst>
              <a:gd name="connsiteX0" fmla="*/ 258229 w 2727913"/>
              <a:gd name="connsiteY0" fmla="*/ 563441 h 1698989"/>
              <a:gd name="connsiteX1" fmla="*/ 619544 w 2727913"/>
              <a:gd name="connsiteY1" fmla="*/ 162756 h 1698989"/>
              <a:gd name="connsiteX2" fmla="*/ 889800 w 2727913"/>
              <a:gd name="connsiteY2" fmla="*/ 208349 h 1698989"/>
              <a:gd name="connsiteX3" fmla="*/ 889800 w 2727913"/>
              <a:gd name="connsiteY3" fmla="*/ 208349 h 1698989"/>
              <a:gd name="connsiteX4" fmla="*/ 1340650 w 2727913"/>
              <a:gd name="connsiteY4" fmla="*/ 91763 h 1698989"/>
              <a:gd name="connsiteX5" fmla="*/ 1418120 w 2727913"/>
              <a:gd name="connsiteY5" fmla="*/ 139769 h 1698989"/>
              <a:gd name="connsiteX6" fmla="*/ 1418120 w 2727913"/>
              <a:gd name="connsiteY6" fmla="*/ 139769 h 1698989"/>
              <a:gd name="connsiteX7" fmla="*/ 1784007 w 2727913"/>
              <a:gd name="connsiteY7" fmla="*/ 36518 h 1698989"/>
              <a:gd name="connsiteX8" fmla="*/ 1879130 w 2727913"/>
              <a:gd name="connsiteY8" fmla="*/ 102939 h 1698989"/>
              <a:gd name="connsiteX9" fmla="*/ 1879130 w 2727913"/>
              <a:gd name="connsiteY9" fmla="*/ 102939 h 1698989"/>
              <a:gd name="connsiteX10" fmla="*/ 2307120 w 2727913"/>
              <a:gd name="connsiteY10" fmla="*/ 73221 h 1698989"/>
              <a:gd name="connsiteX11" fmla="*/ 2409609 w 2727913"/>
              <a:gd name="connsiteY11" fmla="*/ 222827 h 1698989"/>
              <a:gd name="connsiteX12" fmla="*/ 2409609 w 2727913"/>
              <a:gd name="connsiteY12" fmla="*/ 222827 h 1698989"/>
              <a:gd name="connsiteX13" fmla="*/ 2643670 w 2727913"/>
              <a:gd name="connsiteY13" fmla="*/ 568648 h 1698989"/>
              <a:gd name="connsiteX14" fmla="*/ 2628303 w 2727913"/>
              <a:gd name="connsiteY14" fmla="*/ 605605 h 1698989"/>
              <a:gd name="connsiteX15" fmla="*/ 2628303 w 2727913"/>
              <a:gd name="connsiteY15" fmla="*/ 605605 h 1698989"/>
              <a:gd name="connsiteX16" fmla="*/ 2550452 w 2727913"/>
              <a:gd name="connsiteY16" fmla="*/ 1106366 h 1698989"/>
              <a:gd name="connsiteX17" fmla="*/ 2352459 w 2727913"/>
              <a:gd name="connsiteY17" fmla="*/ 1176724 h 1698989"/>
              <a:gd name="connsiteX18" fmla="*/ 2352459 w 2727913"/>
              <a:gd name="connsiteY18" fmla="*/ 1176724 h 1698989"/>
              <a:gd name="connsiteX19" fmla="*/ 1987969 w 2727913"/>
              <a:gd name="connsiteY19" fmla="*/ 1478984 h 1698989"/>
              <a:gd name="connsiteX20" fmla="*/ 1799374 w 2727913"/>
              <a:gd name="connsiteY20" fmla="*/ 1432756 h 1698989"/>
              <a:gd name="connsiteX21" fmla="*/ 1799374 w 2727913"/>
              <a:gd name="connsiteY21" fmla="*/ 1432756 h 1698989"/>
              <a:gd name="connsiteX22" fmla="*/ 1273086 w 2727913"/>
              <a:gd name="connsiteY22" fmla="*/ 1670881 h 1698989"/>
              <a:gd name="connsiteX23" fmla="*/ 1044486 w 2727913"/>
              <a:gd name="connsiteY23" fmla="*/ 1527625 h 1698989"/>
              <a:gd name="connsiteX24" fmla="*/ 1044486 w 2727913"/>
              <a:gd name="connsiteY24" fmla="*/ 1527625 h 1698989"/>
              <a:gd name="connsiteX25" fmla="*/ 382308 w 2727913"/>
              <a:gd name="connsiteY25" fmla="*/ 1388052 h 1698989"/>
              <a:gd name="connsiteX26" fmla="*/ 377228 w 2727913"/>
              <a:gd name="connsiteY26" fmla="*/ 1380686 h 1698989"/>
              <a:gd name="connsiteX27" fmla="*/ 377228 w 2727913"/>
              <a:gd name="connsiteY27" fmla="*/ 1380686 h 1698989"/>
              <a:gd name="connsiteX28" fmla="*/ 74841 w 2727913"/>
              <a:gd name="connsiteY28" fmla="*/ 1179772 h 1698989"/>
              <a:gd name="connsiteX29" fmla="*/ 146469 w 2727913"/>
              <a:gd name="connsiteY29" fmla="*/ 996384 h 1698989"/>
              <a:gd name="connsiteX30" fmla="*/ 146469 w 2727913"/>
              <a:gd name="connsiteY30" fmla="*/ 996384 h 1698989"/>
              <a:gd name="connsiteX31" fmla="*/ 49441 w 2727913"/>
              <a:gd name="connsiteY31" fmla="*/ 681297 h 1698989"/>
              <a:gd name="connsiteX32" fmla="*/ 255943 w 2727913"/>
              <a:gd name="connsiteY32" fmla="*/ 568648 h 1698989"/>
              <a:gd name="connsiteX33" fmla="*/ 258229 w 2727913"/>
              <a:gd name="connsiteY33" fmla="*/ 563441 h 169898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727913" h="1698989">
                <a:moveTo>
                  <a:pt x="258229" y="563441"/>
                </a:moveTo>
                <a:cubicBezTo>
                  <a:pt x="226733" y="368623"/>
                  <a:pt x="388531" y="189299"/>
                  <a:pt x="619544" y="162756"/>
                </a:cubicBezTo>
                <a:cubicBezTo>
                  <a:pt x="713143" y="152088"/>
                  <a:pt x="808266" y="168090"/>
                  <a:pt x="889800" y="208349"/>
                </a:cubicBezTo>
                <a:lnTo>
                  <a:pt x="889800" y="208349"/>
                </a:lnTo>
                <a:cubicBezTo>
                  <a:pt x="976160" y="71062"/>
                  <a:pt x="1177963" y="18865"/>
                  <a:pt x="1340650" y="91763"/>
                </a:cubicBezTo>
                <a:cubicBezTo>
                  <a:pt x="1368971" y="104590"/>
                  <a:pt x="1395133" y="120719"/>
                  <a:pt x="1418120" y="139769"/>
                </a:cubicBezTo>
                <a:lnTo>
                  <a:pt x="1418120" y="139769"/>
                </a:lnTo>
                <a:cubicBezTo>
                  <a:pt x="1485303" y="25977"/>
                  <a:pt x="1649133" y="-20250"/>
                  <a:pt x="1784007" y="36518"/>
                </a:cubicBezTo>
                <a:cubicBezTo>
                  <a:pt x="1821345" y="52266"/>
                  <a:pt x="1853857" y="74999"/>
                  <a:pt x="1879130" y="102939"/>
                </a:cubicBezTo>
                <a:lnTo>
                  <a:pt x="1879130" y="102939"/>
                </a:lnTo>
                <a:cubicBezTo>
                  <a:pt x="1987588" y="-4629"/>
                  <a:pt x="2179231" y="-17964"/>
                  <a:pt x="2307120" y="73221"/>
                </a:cubicBezTo>
                <a:cubicBezTo>
                  <a:pt x="2360841" y="111575"/>
                  <a:pt x="2397036" y="164534"/>
                  <a:pt x="2409609" y="222827"/>
                </a:cubicBezTo>
                <a:lnTo>
                  <a:pt x="2409609" y="222827"/>
                </a:lnTo>
                <a:cubicBezTo>
                  <a:pt x="2587155" y="263721"/>
                  <a:pt x="2692057" y="418534"/>
                  <a:pt x="2643670" y="568648"/>
                </a:cubicBezTo>
                <a:cubicBezTo>
                  <a:pt x="2639606" y="581221"/>
                  <a:pt x="2634526" y="593667"/>
                  <a:pt x="2628303" y="605605"/>
                </a:cubicBezTo>
                <a:lnTo>
                  <a:pt x="2628303" y="605605"/>
                </a:lnTo>
                <a:cubicBezTo>
                  <a:pt x="2770797" y="762069"/>
                  <a:pt x="2735999" y="986224"/>
                  <a:pt x="2550452" y="1106366"/>
                </a:cubicBezTo>
                <a:cubicBezTo>
                  <a:pt x="2492667" y="1143831"/>
                  <a:pt x="2424468" y="1167961"/>
                  <a:pt x="2352459" y="1176724"/>
                </a:cubicBezTo>
                <a:lnTo>
                  <a:pt x="2352459" y="1176724"/>
                </a:lnTo>
                <a:cubicBezTo>
                  <a:pt x="2350808" y="1344999"/>
                  <a:pt x="2187613" y="1480254"/>
                  <a:pt x="1987969" y="1478984"/>
                </a:cubicBezTo>
                <a:cubicBezTo>
                  <a:pt x="1921294" y="1478476"/>
                  <a:pt x="1856016" y="1462474"/>
                  <a:pt x="1799374" y="1432756"/>
                </a:cubicBezTo>
                <a:lnTo>
                  <a:pt x="1799374" y="1432756"/>
                </a:lnTo>
                <a:cubicBezTo>
                  <a:pt x="1731810" y="1621351"/>
                  <a:pt x="1496225" y="1728031"/>
                  <a:pt x="1273086" y="1670881"/>
                </a:cubicBezTo>
                <a:cubicBezTo>
                  <a:pt x="1179614" y="1647005"/>
                  <a:pt x="1098842" y="1596332"/>
                  <a:pt x="1044486" y="1527625"/>
                </a:cubicBezTo>
                <a:lnTo>
                  <a:pt x="1044486" y="1527625"/>
                </a:lnTo>
                <a:cubicBezTo>
                  <a:pt x="816140" y="1643830"/>
                  <a:pt x="519595" y="1581346"/>
                  <a:pt x="382308" y="1388052"/>
                </a:cubicBezTo>
                <a:cubicBezTo>
                  <a:pt x="380657" y="1385639"/>
                  <a:pt x="378879" y="1383099"/>
                  <a:pt x="377228" y="1380686"/>
                </a:cubicBezTo>
                <a:lnTo>
                  <a:pt x="377228" y="1380686"/>
                </a:lnTo>
                <a:cubicBezTo>
                  <a:pt x="227749" y="1395418"/>
                  <a:pt x="92367" y="1305502"/>
                  <a:pt x="74841" y="1179772"/>
                </a:cubicBezTo>
                <a:cubicBezTo>
                  <a:pt x="65443" y="1112716"/>
                  <a:pt x="91732" y="1045660"/>
                  <a:pt x="146469" y="996384"/>
                </a:cubicBezTo>
                <a:lnTo>
                  <a:pt x="146469" y="996384"/>
                </a:lnTo>
                <a:cubicBezTo>
                  <a:pt x="17056" y="932122"/>
                  <a:pt x="-26377" y="791025"/>
                  <a:pt x="49441" y="681297"/>
                </a:cubicBezTo>
                <a:cubicBezTo>
                  <a:pt x="93129" y="618051"/>
                  <a:pt x="169837" y="576141"/>
                  <a:pt x="255943" y="568648"/>
                </a:cubicBezTo>
                <a:lnTo>
                  <a:pt x="258229" y="563441"/>
                </a:ln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39" name="Freeform 3"/>
          <p:cNvSpPr/>
          <p:nvPr/>
        </p:nvSpPr>
        <p:spPr>
          <a:xfrm>
            <a:off x="4076700" y="3436938"/>
            <a:ext cx="119063" cy="117475"/>
          </a:xfrm>
          <a:custGeom>
            <a:avLst/>
            <a:gdLst>
              <a:gd name="connsiteX0" fmla="*/ 105664 w 118364"/>
              <a:gd name="connsiteY0" fmla="*/ 59182 h 118364"/>
              <a:gd name="connsiteX1" fmla="*/ 59182 w 118364"/>
              <a:gd name="connsiteY1" fmla="*/ 105664 h 118364"/>
              <a:gd name="connsiteX2" fmla="*/ 12700 w 118364"/>
              <a:gd name="connsiteY2" fmla="*/ 59182 h 118364"/>
              <a:gd name="connsiteX3" fmla="*/ 59182 w 118364"/>
              <a:gd name="connsiteY3" fmla="*/ 12700 h 118364"/>
              <a:gd name="connsiteX4" fmla="*/ 105664 w 118364"/>
              <a:gd name="connsiteY4" fmla="*/ 59182 h 1183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8364" h="118364">
                <a:moveTo>
                  <a:pt x="105664" y="59182"/>
                </a:moveTo>
                <a:cubicBezTo>
                  <a:pt x="105664" y="84836"/>
                  <a:pt x="84836" y="105664"/>
                  <a:pt x="59182" y="105664"/>
                </a:cubicBezTo>
                <a:cubicBezTo>
                  <a:pt x="33401" y="105664"/>
                  <a:pt x="12700" y="84836"/>
                  <a:pt x="12700" y="59182"/>
                </a:cubicBezTo>
                <a:cubicBezTo>
                  <a:pt x="12700" y="33401"/>
                  <a:pt x="33401" y="12700"/>
                  <a:pt x="59182" y="12700"/>
                </a:cubicBezTo>
                <a:cubicBezTo>
                  <a:pt x="84836" y="12700"/>
                  <a:pt x="105664" y="33401"/>
                  <a:pt x="105664" y="59182"/>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40" name="Freeform 3"/>
          <p:cNvSpPr/>
          <p:nvPr/>
        </p:nvSpPr>
        <p:spPr>
          <a:xfrm>
            <a:off x="3940175" y="3219450"/>
            <a:ext cx="211138" cy="211138"/>
          </a:xfrm>
          <a:custGeom>
            <a:avLst/>
            <a:gdLst>
              <a:gd name="connsiteX0" fmla="*/ 198627 w 211327"/>
              <a:gd name="connsiteY0" fmla="*/ 105536 h 211201"/>
              <a:gd name="connsiteX1" fmla="*/ 105663 w 211327"/>
              <a:gd name="connsiteY1" fmla="*/ 198501 h 211201"/>
              <a:gd name="connsiteX2" fmla="*/ 12700 w 211327"/>
              <a:gd name="connsiteY2" fmla="*/ 105536 h 211201"/>
              <a:gd name="connsiteX3" fmla="*/ 105663 w 211327"/>
              <a:gd name="connsiteY3" fmla="*/ 12700 h 211201"/>
              <a:gd name="connsiteX4" fmla="*/ 198627 w 211327"/>
              <a:gd name="connsiteY4" fmla="*/ 105536 h 2112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1327" h="211201">
                <a:moveTo>
                  <a:pt x="198627" y="105536"/>
                </a:moveTo>
                <a:cubicBezTo>
                  <a:pt x="198627" y="156971"/>
                  <a:pt x="156971" y="198501"/>
                  <a:pt x="105663" y="198501"/>
                </a:cubicBezTo>
                <a:cubicBezTo>
                  <a:pt x="54355" y="198501"/>
                  <a:pt x="12700" y="156971"/>
                  <a:pt x="12700" y="105536"/>
                </a:cubicBezTo>
                <a:cubicBezTo>
                  <a:pt x="12700" y="54228"/>
                  <a:pt x="54355" y="12700"/>
                  <a:pt x="105663" y="12700"/>
                </a:cubicBezTo>
                <a:cubicBezTo>
                  <a:pt x="156971" y="12700"/>
                  <a:pt x="198627" y="54228"/>
                  <a:pt x="198627" y="105536"/>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41" name="Freeform 3"/>
          <p:cNvSpPr/>
          <p:nvPr/>
        </p:nvSpPr>
        <p:spPr>
          <a:xfrm>
            <a:off x="3759200" y="2919413"/>
            <a:ext cx="304800" cy="303212"/>
          </a:xfrm>
          <a:custGeom>
            <a:avLst/>
            <a:gdLst>
              <a:gd name="connsiteX0" fmla="*/ 291592 w 304292"/>
              <a:gd name="connsiteY0" fmla="*/ 152145 h 304291"/>
              <a:gd name="connsiteX1" fmla="*/ 152146 w 304292"/>
              <a:gd name="connsiteY1" fmla="*/ 291591 h 304291"/>
              <a:gd name="connsiteX2" fmla="*/ 12700 w 304292"/>
              <a:gd name="connsiteY2" fmla="*/ 152145 h 304291"/>
              <a:gd name="connsiteX3" fmla="*/ 152146 w 304292"/>
              <a:gd name="connsiteY3" fmla="*/ 12700 h 304291"/>
              <a:gd name="connsiteX4" fmla="*/ 291592 w 304292"/>
              <a:gd name="connsiteY4" fmla="*/ 152145 h 30429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292" h="304291">
                <a:moveTo>
                  <a:pt x="291592" y="152145"/>
                </a:moveTo>
                <a:cubicBezTo>
                  <a:pt x="291592" y="229234"/>
                  <a:pt x="229235" y="291591"/>
                  <a:pt x="152146" y="291591"/>
                </a:cubicBezTo>
                <a:cubicBezTo>
                  <a:pt x="75184" y="291591"/>
                  <a:pt x="12700" y="229234"/>
                  <a:pt x="12700" y="152145"/>
                </a:cubicBezTo>
                <a:cubicBezTo>
                  <a:pt x="12700" y="75183"/>
                  <a:pt x="75184" y="12700"/>
                  <a:pt x="152146" y="12700"/>
                </a:cubicBezTo>
                <a:cubicBezTo>
                  <a:pt x="229235" y="12700"/>
                  <a:pt x="291592" y="75183"/>
                  <a:pt x="291592" y="152145"/>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42" name="Freeform 3"/>
          <p:cNvSpPr/>
          <p:nvPr/>
        </p:nvSpPr>
        <p:spPr>
          <a:xfrm>
            <a:off x="2173288" y="2238375"/>
            <a:ext cx="184150" cy="57150"/>
          </a:xfrm>
          <a:custGeom>
            <a:avLst/>
            <a:gdLst>
              <a:gd name="connsiteX0" fmla="*/ 171069 w 183769"/>
              <a:gd name="connsiteY0" fmla="*/ 43561 h 56332"/>
              <a:gd name="connsiteX1" fmla="*/ 12700 w 183769"/>
              <a:gd name="connsiteY1" fmla="*/ 12700 h 56332"/>
            </a:gdLst>
            <a:ahLst/>
            <a:cxnLst>
              <a:cxn ang="0">
                <a:pos x="connsiteX0" y="connsiteY0"/>
              </a:cxn>
              <a:cxn ang="1">
                <a:pos x="connsiteX1" y="connsiteY1"/>
              </a:cxn>
            </a:cxnLst>
            <a:rect l="l" t="t" r="r" b="b"/>
            <a:pathLst>
              <a:path w="183769" h="56332">
                <a:moveTo>
                  <a:pt x="171069" y="43561"/>
                </a:moveTo>
                <a:cubicBezTo>
                  <a:pt x="115823" y="47244"/>
                  <a:pt x="60578" y="36448"/>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43" name="Freeform 3"/>
          <p:cNvSpPr/>
          <p:nvPr/>
        </p:nvSpPr>
        <p:spPr>
          <a:xfrm>
            <a:off x="2401888" y="2606675"/>
            <a:ext cx="95250" cy="41275"/>
          </a:xfrm>
          <a:custGeom>
            <a:avLst/>
            <a:gdLst>
              <a:gd name="connsiteX0" fmla="*/ 82042 w 94742"/>
              <a:gd name="connsiteY0" fmla="*/ 12700 h 40131"/>
              <a:gd name="connsiteX1" fmla="*/ 12700 w 94742"/>
              <a:gd name="connsiteY1" fmla="*/ 27432 h 40131"/>
            </a:gdLst>
            <a:ahLst/>
            <a:cxnLst>
              <a:cxn ang="0">
                <a:pos x="connsiteX0" y="connsiteY0"/>
              </a:cxn>
              <a:cxn ang="1">
                <a:pos x="connsiteX1" y="connsiteY1"/>
              </a:cxn>
            </a:cxnLst>
            <a:rect l="l" t="t" r="r" b="b"/>
            <a:pathLst>
              <a:path w="94742" h="40131">
                <a:moveTo>
                  <a:pt x="82042" y="12700"/>
                </a:moveTo>
                <a:cubicBezTo>
                  <a:pt x="59817" y="20192"/>
                  <a:pt x="36576" y="25145"/>
                  <a:pt x="12700" y="2743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44" name="Freeform 3"/>
          <p:cNvSpPr/>
          <p:nvPr/>
        </p:nvSpPr>
        <p:spPr>
          <a:xfrm>
            <a:off x="3027363" y="2701925"/>
            <a:ext cx="66675" cy="93663"/>
          </a:xfrm>
          <a:custGeom>
            <a:avLst/>
            <a:gdLst>
              <a:gd name="connsiteX0" fmla="*/ 54355 w 67055"/>
              <a:gd name="connsiteY0" fmla="*/ 80136 h 92836"/>
              <a:gd name="connsiteX1" fmla="*/ 12700 w 67055"/>
              <a:gd name="connsiteY1" fmla="*/ 12700 h 92836"/>
            </a:gdLst>
            <a:ahLst/>
            <a:cxnLst>
              <a:cxn ang="0">
                <a:pos x="connsiteX0" y="connsiteY0"/>
              </a:cxn>
              <a:cxn ang="1">
                <a:pos x="connsiteX1" y="connsiteY1"/>
              </a:cxn>
            </a:cxnLst>
            <a:rect l="l" t="t" r="r" b="b"/>
            <a:pathLst>
              <a:path w="67055" h="92836">
                <a:moveTo>
                  <a:pt x="54355" y="80136"/>
                </a:moveTo>
                <a:cubicBezTo>
                  <a:pt x="37718" y="59054"/>
                  <a:pt x="23621" y="36448"/>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45" name="Freeform 3"/>
          <p:cNvSpPr/>
          <p:nvPr/>
        </p:nvSpPr>
        <p:spPr>
          <a:xfrm>
            <a:off x="3824288" y="2601913"/>
            <a:ext cx="41275" cy="98425"/>
          </a:xfrm>
          <a:custGeom>
            <a:avLst/>
            <a:gdLst>
              <a:gd name="connsiteX0" fmla="*/ 29336 w 42036"/>
              <a:gd name="connsiteY0" fmla="*/ 12700 h 99314"/>
              <a:gd name="connsiteX1" fmla="*/ 12700 w 42036"/>
              <a:gd name="connsiteY1" fmla="*/ 86613 h 99314"/>
            </a:gdLst>
            <a:ahLst/>
            <a:cxnLst>
              <a:cxn ang="0">
                <a:pos x="connsiteX0" y="connsiteY0"/>
              </a:cxn>
              <a:cxn ang="1">
                <a:pos x="connsiteX1" y="connsiteY1"/>
              </a:cxn>
            </a:cxnLst>
            <a:rect l="l" t="t" r="r" b="b"/>
            <a:pathLst>
              <a:path w="42036" h="99314">
                <a:moveTo>
                  <a:pt x="29336" y="12700"/>
                </a:moveTo>
                <a:cubicBezTo>
                  <a:pt x="26923" y="37719"/>
                  <a:pt x="21335" y="62483"/>
                  <a:pt x="12700" y="86613"/>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46" name="Freeform 3"/>
          <p:cNvSpPr/>
          <p:nvPr/>
        </p:nvSpPr>
        <p:spPr>
          <a:xfrm>
            <a:off x="4171950" y="2144713"/>
            <a:ext cx="228600" cy="301625"/>
          </a:xfrm>
          <a:custGeom>
            <a:avLst/>
            <a:gdLst>
              <a:gd name="connsiteX0" fmla="*/ 12700 w 228600"/>
              <a:gd name="connsiteY0" fmla="*/ 12700 h 301752"/>
              <a:gd name="connsiteX1" fmla="*/ 215900 w 228600"/>
              <a:gd name="connsiteY1" fmla="*/ 289051 h 301752"/>
            </a:gdLst>
            <a:ahLst/>
            <a:cxnLst>
              <a:cxn ang="0">
                <a:pos x="connsiteX0" y="connsiteY0"/>
              </a:cxn>
              <a:cxn ang="1">
                <a:pos x="connsiteX1" y="connsiteY1"/>
              </a:cxn>
            </a:cxnLst>
            <a:rect l="l" t="t" r="r" b="b"/>
            <a:pathLst>
              <a:path w="228600" h="301752">
                <a:moveTo>
                  <a:pt x="12700" y="12700"/>
                </a:moveTo>
                <a:cubicBezTo>
                  <a:pt x="137921" y="64134"/>
                  <a:pt x="217042" y="171576"/>
                  <a:pt x="215900" y="28905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47" name="Freeform 3"/>
          <p:cNvSpPr/>
          <p:nvPr/>
        </p:nvSpPr>
        <p:spPr>
          <a:xfrm>
            <a:off x="4560888" y="1851025"/>
            <a:ext cx="115887" cy="128588"/>
          </a:xfrm>
          <a:custGeom>
            <a:avLst/>
            <a:gdLst>
              <a:gd name="connsiteX0" fmla="*/ 103123 w 115823"/>
              <a:gd name="connsiteY0" fmla="*/ 12700 h 129031"/>
              <a:gd name="connsiteX1" fmla="*/ 12700 w 115823"/>
              <a:gd name="connsiteY1" fmla="*/ 116332 h 129031"/>
            </a:gdLst>
            <a:ahLst/>
            <a:cxnLst>
              <a:cxn ang="0">
                <a:pos x="connsiteX0" y="connsiteY0"/>
              </a:cxn>
              <a:cxn ang="1">
                <a:pos x="connsiteX1" y="connsiteY1"/>
              </a:cxn>
            </a:cxnLst>
            <a:rect l="l" t="t" r="r" b="b"/>
            <a:pathLst>
              <a:path w="115823" h="129031">
                <a:moveTo>
                  <a:pt x="103123" y="12700"/>
                </a:moveTo>
                <a:cubicBezTo>
                  <a:pt x="82930" y="52705"/>
                  <a:pt x="51942" y="88138"/>
                  <a:pt x="12700" y="11633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48" name="Freeform 3"/>
          <p:cNvSpPr/>
          <p:nvPr/>
        </p:nvSpPr>
        <p:spPr>
          <a:xfrm>
            <a:off x="4433888" y="1465263"/>
            <a:ext cx="30162" cy="74612"/>
          </a:xfrm>
          <a:custGeom>
            <a:avLst/>
            <a:gdLst>
              <a:gd name="connsiteX0" fmla="*/ 12700 w 30098"/>
              <a:gd name="connsiteY0" fmla="*/ 12700 h 74421"/>
              <a:gd name="connsiteX1" fmla="*/ 17398 w 30098"/>
              <a:gd name="connsiteY1" fmla="*/ 61722 h 74421"/>
            </a:gdLst>
            <a:ahLst/>
            <a:cxnLst>
              <a:cxn ang="0">
                <a:pos x="connsiteX0" y="connsiteY0"/>
              </a:cxn>
              <a:cxn ang="1">
                <a:pos x="connsiteX1" y="connsiteY1"/>
              </a:cxn>
            </a:cxnLst>
            <a:rect l="l" t="t" r="r" b="b"/>
            <a:pathLst>
              <a:path w="30098" h="74421">
                <a:moveTo>
                  <a:pt x="12700" y="12700"/>
                </a:moveTo>
                <a:cubicBezTo>
                  <a:pt x="16128" y="28829"/>
                  <a:pt x="17652" y="45338"/>
                  <a:pt x="17398" y="6172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49" name="Freeform 3"/>
          <p:cNvSpPr/>
          <p:nvPr/>
        </p:nvSpPr>
        <p:spPr>
          <a:xfrm>
            <a:off x="3856038" y="1346200"/>
            <a:ext cx="71437" cy="87313"/>
          </a:xfrm>
          <a:custGeom>
            <a:avLst/>
            <a:gdLst>
              <a:gd name="connsiteX0" fmla="*/ 12700 w 71755"/>
              <a:gd name="connsiteY0" fmla="*/ 75183 h 87884"/>
              <a:gd name="connsiteX1" fmla="*/ 59054 w 71755"/>
              <a:gd name="connsiteY1" fmla="*/ 12700 h 87884"/>
            </a:gdLst>
            <a:ahLst/>
            <a:cxnLst>
              <a:cxn ang="0">
                <a:pos x="connsiteX0" y="connsiteY0"/>
              </a:cxn>
              <a:cxn ang="1">
                <a:pos x="connsiteX1" y="connsiteY1"/>
              </a:cxn>
            </a:cxnLst>
            <a:rect l="l" t="t" r="r" b="b"/>
            <a:pathLst>
              <a:path w="71755" h="87884">
                <a:moveTo>
                  <a:pt x="12700" y="75183"/>
                </a:moveTo>
                <a:cubicBezTo>
                  <a:pt x="24510" y="52577"/>
                  <a:pt x="40132" y="31495"/>
                  <a:pt x="59054"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50" name="Freeform 3"/>
          <p:cNvSpPr/>
          <p:nvPr/>
        </p:nvSpPr>
        <p:spPr>
          <a:xfrm>
            <a:off x="3422650" y="1384300"/>
            <a:ext cx="47625" cy="79375"/>
          </a:xfrm>
          <a:custGeom>
            <a:avLst/>
            <a:gdLst>
              <a:gd name="connsiteX0" fmla="*/ 12700 w 47751"/>
              <a:gd name="connsiteY0" fmla="*/ 66547 h 79247"/>
              <a:gd name="connsiteX1" fmla="*/ 35051 w 47751"/>
              <a:gd name="connsiteY1" fmla="*/ 12700 h 79247"/>
            </a:gdLst>
            <a:ahLst/>
            <a:cxnLst>
              <a:cxn ang="0">
                <a:pos x="connsiteX0" y="connsiteY0"/>
              </a:cxn>
              <a:cxn ang="1">
                <a:pos x="connsiteX1" y="connsiteY1"/>
              </a:cxn>
            </a:cxnLst>
            <a:rect l="l" t="t" r="r" b="b"/>
            <a:pathLst>
              <a:path w="47751" h="79247">
                <a:moveTo>
                  <a:pt x="12700" y="66547"/>
                </a:moveTo>
                <a:cubicBezTo>
                  <a:pt x="17398" y="47879"/>
                  <a:pt x="25019" y="29844"/>
                  <a:pt x="35051"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51" name="Freeform 3"/>
          <p:cNvSpPr/>
          <p:nvPr/>
        </p:nvSpPr>
        <p:spPr>
          <a:xfrm>
            <a:off x="2913063" y="1457325"/>
            <a:ext cx="106362" cy="77788"/>
          </a:xfrm>
          <a:custGeom>
            <a:avLst/>
            <a:gdLst>
              <a:gd name="connsiteX0" fmla="*/ 12700 w 106552"/>
              <a:gd name="connsiteY0" fmla="*/ 12700 h 77597"/>
              <a:gd name="connsiteX1" fmla="*/ 93852 w 106552"/>
              <a:gd name="connsiteY1" fmla="*/ 64897 h 77597"/>
            </a:gdLst>
            <a:ahLst/>
            <a:cxnLst>
              <a:cxn ang="0">
                <a:pos x="connsiteX0" y="connsiteY0"/>
              </a:cxn>
              <a:cxn ang="1">
                <a:pos x="connsiteX1" y="connsiteY1"/>
              </a:cxn>
            </a:cxnLst>
            <a:rect l="l" t="t" r="r" b="b"/>
            <a:pathLst>
              <a:path w="106552" h="77597">
                <a:moveTo>
                  <a:pt x="12700" y="12700"/>
                </a:moveTo>
                <a:cubicBezTo>
                  <a:pt x="42163" y="27305"/>
                  <a:pt x="69469" y="44830"/>
                  <a:pt x="93852" y="64897"/>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52" name="Freeform 3"/>
          <p:cNvSpPr/>
          <p:nvPr/>
        </p:nvSpPr>
        <p:spPr>
          <a:xfrm>
            <a:off x="2282825" y="1812925"/>
            <a:ext cx="38100" cy="79375"/>
          </a:xfrm>
          <a:custGeom>
            <a:avLst/>
            <a:gdLst>
              <a:gd name="connsiteX0" fmla="*/ 26797 w 39497"/>
              <a:gd name="connsiteY0" fmla="*/ 67691 h 80390"/>
              <a:gd name="connsiteX1" fmla="*/ 12700 w 39497"/>
              <a:gd name="connsiteY1" fmla="*/ 12700 h 80390"/>
            </a:gdLst>
            <a:ahLst/>
            <a:cxnLst>
              <a:cxn ang="0">
                <a:pos x="connsiteX0" y="connsiteY0"/>
              </a:cxn>
              <a:cxn ang="1">
                <a:pos x="connsiteX1" y="connsiteY1"/>
              </a:cxn>
            </a:cxnLst>
            <a:rect l="l" t="t" r="r" b="b"/>
            <a:pathLst>
              <a:path w="39497" h="80390">
                <a:moveTo>
                  <a:pt x="26797" y="67691"/>
                </a:moveTo>
                <a:cubicBezTo>
                  <a:pt x="20447" y="49657"/>
                  <a:pt x="15620" y="31369"/>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53" name="Freeform 3"/>
          <p:cNvSpPr/>
          <p:nvPr/>
        </p:nvSpPr>
        <p:spPr>
          <a:xfrm>
            <a:off x="374650" y="2767013"/>
            <a:ext cx="2541588" cy="1531937"/>
          </a:xfrm>
          <a:custGeom>
            <a:avLst/>
            <a:gdLst>
              <a:gd name="connsiteX0" fmla="*/ 230924 w 2542100"/>
              <a:gd name="connsiteY0" fmla="*/ 503634 h 1530648"/>
              <a:gd name="connsiteX1" fmla="*/ 570826 w 2542100"/>
              <a:gd name="connsiteY1" fmla="*/ 137239 h 1530648"/>
              <a:gd name="connsiteX2" fmla="*/ 825068 w 2542100"/>
              <a:gd name="connsiteY2" fmla="*/ 178895 h 1530648"/>
              <a:gd name="connsiteX3" fmla="*/ 825068 w 2542100"/>
              <a:gd name="connsiteY3" fmla="*/ 178895 h 1530648"/>
              <a:gd name="connsiteX4" fmla="*/ 1249070 w 2542100"/>
              <a:gd name="connsiteY4" fmla="*/ 72342 h 1530648"/>
              <a:gd name="connsiteX5" fmla="*/ 1321968 w 2542100"/>
              <a:gd name="connsiteY5" fmla="*/ 116157 h 1530648"/>
              <a:gd name="connsiteX6" fmla="*/ 1321968 w 2542100"/>
              <a:gd name="connsiteY6" fmla="*/ 116157 h 1530648"/>
              <a:gd name="connsiteX7" fmla="*/ 1666138 w 2542100"/>
              <a:gd name="connsiteY7" fmla="*/ 21796 h 1530648"/>
              <a:gd name="connsiteX8" fmla="*/ 1755673 w 2542100"/>
              <a:gd name="connsiteY8" fmla="*/ 82502 h 1530648"/>
              <a:gd name="connsiteX9" fmla="*/ 1755673 w 2542100"/>
              <a:gd name="connsiteY9" fmla="*/ 82502 h 1530648"/>
              <a:gd name="connsiteX10" fmla="*/ 2158136 w 2542100"/>
              <a:gd name="connsiteY10" fmla="*/ 55324 h 1530648"/>
              <a:gd name="connsiteX11" fmla="*/ 2254529 w 2542100"/>
              <a:gd name="connsiteY11" fmla="*/ 192103 h 1530648"/>
              <a:gd name="connsiteX12" fmla="*/ 2254529 w 2542100"/>
              <a:gd name="connsiteY12" fmla="*/ 192103 h 1530648"/>
              <a:gd name="connsiteX13" fmla="*/ 2474747 w 2542100"/>
              <a:gd name="connsiteY13" fmla="*/ 508460 h 1530648"/>
              <a:gd name="connsiteX14" fmla="*/ 2460396 w 2542100"/>
              <a:gd name="connsiteY14" fmla="*/ 542242 h 1530648"/>
              <a:gd name="connsiteX15" fmla="*/ 2460396 w 2542100"/>
              <a:gd name="connsiteY15" fmla="*/ 542242 h 1530648"/>
              <a:gd name="connsiteX16" fmla="*/ 2387117 w 2542100"/>
              <a:gd name="connsiteY16" fmla="*/ 1000204 h 1530648"/>
              <a:gd name="connsiteX17" fmla="*/ 2200808 w 2542100"/>
              <a:gd name="connsiteY17" fmla="*/ 1064593 h 1530648"/>
              <a:gd name="connsiteX18" fmla="*/ 2200808 w 2542100"/>
              <a:gd name="connsiteY18" fmla="*/ 1064593 h 1530648"/>
              <a:gd name="connsiteX19" fmla="*/ 1858035 w 2542100"/>
              <a:gd name="connsiteY19" fmla="*/ 1340945 h 1530648"/>
              <a:gd name="connsiteX20" fmla="*/ 1680616 w 2542100"/>
              <a:gd name="connsiteY20" fmla="*/ 1298781 h 1530648"/>
              <a:gd name="connsiteX21" fmla="*/ 1680616 w 2542100"/>
              <a:gd name="connsiteY21" fmla="*/ 1298781 h 1530648"/>
              <a:gd name="connsiteX22" fmla="*/ 1185570 w 2542100"/>
              <a:gd name="connsiteY22" fmla="*/ 1516586 h 1530648"/>
              <a:gd name="connsiteX23" fmla="*/ 970559 w 2542100"/>
              <a:gd name="connsiteY23" fmla="*/ 1385522 h 1530648"/>
              <a:gd name="connsiteX24" fmla="*/ 970559 w 2542100"/>
              <a:gd name="connsiteY24" fmla="*/ 1385522 h 1530648"/>
              <a:gd name="connsiteX25" fmla="*/ 347726 w 2542100"/>
              <a:gd name="connsiteY25" fmla="*/ 1257887 h 1530648"/>
              <a:gd name="connsiteX26" fmla="*/ 342925 w 2542100"/>
              <a:gd name="connsiteY26" fmla="*/ 1251156 h 1530648"/>
              <a:gd name="connsiteX27" fmla="*/ 342925 w 2542100"/>
              <a:gd name="connsiteY27" fmla="*/ 1251156 h 1530648"/>
              <a:gd name="connsiteX28" fmla="*/ 58432 w 2542100"/>
              <a:gd name="connsiteY28" fmla="*/ 1067387 h 1530648"/>
              <a:gd name="connsiteX29" fmla="*/ 125882 w 2542100"/>
              <a:gd name="connsiteY29" fmla="*/ 899620 h 1530648"/>
              <a:gd name="connsiteX30" fmla="*/ 125882 w 2542100"/>
              <a:gd name="connsiteY30" fmla="*/ 899620 h 1530648"/>
              <a:gd name="connsiteX31" fmla="*/ 34531 w 2542100"/>
              <a:gd name="connsiteY31" fmla="*/ 611457 h 1530648"/>
              <a:gd name="connsiteX32" fmla="*/ 228777 w 2542100"/>
              <a:gd name="connsiteY32" fmla="*/ 508460 h 1530648"/>
              <a:gd name="connsiteX33" fmla="*/ 230924 w 2542100"/>
              <a:gd name="connsiteY33" fmla="*/ 503634 h 15306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542100" h="1530648">
                <a:moveTo>
                  <a:pt x="230924" y="503634"/>
                </a:moveTo>
                <a:cubicBezTo>
                  <a:pt x="201358" y="325453"/>
                  <a:pt x="353542" y="161496"/>
                  <a:pt x="570826" y="137239"/>
                </a:cubicBezTo>
                <a:cubicBezTo>
                  <a:pt x="658876" y="127333"/>
                  <a:pt x="748398" y="142065"/>
                  <a:pt x="825068" y="178895"/>
                </a:cubicBezTo>
                <a:lnTo>
                  <a:pt x="825068" y="178895"/>
                </a:lnTo>
                <a:cubicBezTo>
                  <a:pt x="906297" y="53292"/>
                  <a:pt x="1096162" y="5667"/>
                  <a:pt x="1249070" y="72342"/>
                </a:cubicBezTo>
                <a:cubicBezTo>
                  <a:pt x="1275867" y="84026"/>
                  <a:pt x="1300378" y="98758"/>
                  <a:pt x="1321968" y="116157"/>
                </a:cubicBezTo>
                <a:lnTo>
                  <a:pt x="1321968" y="116157"/>
                </a:lnTo>
                <a:cubicBezTo>
                  <a:pt x="1385214" y="12144"/>
                  <a:pt x="1539265" y="-30146"/>
                  <a:pt x="1666138" y="21796"/>
                </a:cubicBezTo>
                <a:cubicBezTo>
                  <a:pt x="1701317" y="36147"/>
                  <a:pt x="1731924" y="56848"/>
                  <a:pt x="1755673" y="82502"/>
                </a:cubicBezTo>
                <a:lnTo>
                  <a:pt x="1755673" y="82502"/>
                </a:lnTo>
                <a:cubicBezTo>
                  <a:pt x="1857654" y="-15922"/>
                  <a:pt x="2037867" y="-28114"/>
                  <a:pt x="2158136" y="55324"/>
                </a:cubicBezTo>
                <a:cubicBezTo>
                  <a:pt x="2208682" y="90376"/>
                  <a:pt x="2242845" y="138763"/>
                  <a:pt x="2254529" y="192103"/>
                </a:cubicBezTo>
                <a:lnTo>
                  <a:pt x="2254529" y="192103"/>
                </a:lnTo>
                <a:cubicBezTo>
                  <a:pt x="2421661" y="229568"/>
                  <a:pt x="2520213" y="371173"/>
                  <a:pt x="2474747" y="508460"/>
                </a:cubicBezTo>
                <a:cubicBezTo>
                  <a:pt x="2470937" y="520017"/>
                  <a:pt x="2466111" y="531320"/>
                  <a:pt x="2460396" y="542242"/>
                </a:cubicBezTo>
                <a:lnTo>
                  <a:pt x="2460396" y="542242"/>
                </a:lnTo>
                <a:cubicBezTo>
                  <a:pt x="2594381" y="685371"/>
                  <a:pt x="2561615" y="890349"/>
                  <a:pt x="2387117" y="1000204"/>
                </a:cubicBezTo>
                <a:cubicBezTo>
                  <a:pt x="2332761" y="1034494"/>
                  <a:pt x="2268626" y="1056592"/>
                  <a:pt x="2200808" y="1064593"/>
                </a:cubicBezTo>
                <a:lnTo>
                  <a:pt x="2200808" y="1064593"/>
                </a:lnTo>
                <a:cubicBezTo>
                  <a:pt x="2199284" y="1218517"/>
                  <a:pt x="2045868" y="1342215"/>
                  <a:pt x="1858035" y="1340945"/>
                </a:cubicBezTo>
                <a:cubicBezTo>
                  <a:pt x="1795297" y="1340564"/>
                  <a:pt x="1733829" y="1325959"/>
                  <a:pt x="1680616" y="1298781"/>
                </a:cubicBezTo>
                <a:lnTo>
                  <a:pt x="1680616" y="1298781"/>
                </a:lnTo>
                <a:cubicBezTo>
                  <a:pt x="1617116" y="1471247"/>
                  <a:pt x="1395501" y="1568783"/>
                  <a:pt x="1185570" y="1516586"/>
                </a:cubicBezTo>
                <a:cubicBezTo>
                  <a:pt x="1097686" y="1494615"/>
                  <a:pt x="1021613" y="1448387"/>
                  <a:pt x="970559" y="1385522"/>
                </a:cubicBezTo>
                <a:lnTo>
                  <a:pt x="970559" y="1385522"/>
                </a:lnTo>
                <a:cubicBezTo>
                  <a:pt x="755751" y="1491821"/>
                  <a:pt x="476872" y="1434671"/>
                  <a:pt x="347726" y="1257887"/>
                </a:cubicBezTo>
                <a:cubicBezTo>
                  <a:pt x="346087" y="1255601"/>
                  <a:pt x="344487" y="1253442"/>
                  <a:pt x="342925" y="1251156"/>
                </a:cubicBezTo>
                <a:lnTo>
                  <a:pt x="342925" y="1251156"/>
                </a:lnTo>
                <a:cubicBezTo>
                  <a:pt x="202311" y="1264618"/>
                  <a:pt x="74942" y="1182322"/>
                  <a:pt x="58432" y="1067387"/>
                </a:cubicBezTo>
                <a:cubicBezTo>
                  <a:pt x="49644" y="1006046"/>
                  <a:pt x="74307" y="944705"/>
                  <a:pt x="125882" y="899620"/>
                </a:cubicBezTo>
                <a:lnTo>
                  <a:pt x="125882" y="899620"/>
                </a:lnTo>
                <a:cubicBezTo>
                  <a:pt x="4127" y="840819"/>
                  <a:pt x="-36766" y="711914"/>
                  <a:pt x="34531" y="611457"/>
                </a:cubicBezTo>
                <a:cubicBezTo>
                  <a:pt x="75666" y="553545"/>
                  <a:pt x="147815" y="515318"/>
                  <a:pt x="228777" y="508460"/>
                </a:cubicBezTo>
                <a:lnTo>
                  <a:pt x="230924" y="50363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54" name="Freeform 3"/>
          <p:cNvSpPr/>
          <p:nvPr/>
        </p:nvSpPr>
        <p:spPr>
          <a:xfrm>
            <a:off x="3692525" y="3579813"/>
            <a:ext cx="84138" cy="84137"/>
          </a:xfrm>
          <a:custGeom>
            <a:avLst/>
            <a:gdLst>
              <a:gd name="connsiteX0" fmla="*/ 84963 w 84962"/>
              <a:gd name="connsiteY0" fmla="*/ 42545 h 85090"/>
              <a:gd name="connsiteX1" fmla="*/ 42544 w 84962"/>
              <a:gd name="connsiteY1" fmla="*/ 85090 h 85090"/>
              <a:gd name="connsiteX2" fmla="*/ 0 w 84962"/>
              <a:gd name="connsiteY2" fmla="*/ 42545 h 85090"/>
              <a:gd name="connsiteX3" fmla="*/ 42544 w 84962"/>
              <a:gd name="connsiteY3" fmla="*/ 0 h 85090"/>
              <a:gd name="connsiteX4" fmla="*/ 84963 w 84962"/>
              <a:gd name="connsiteY4" fmla="*/ 42545 h 8509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4962" h="85090">
                <a:moveTo>
                  <a:pt x="84963" y="42545"/>
                </a:moveTo>
                <a:cubicBezTo>
                  <a:pt x="84963" y="66040"/>
                  <a:pt x="66039" y="85090"/>
                  <a:pt x="42544" y="85090"/>
                </a:cubicBezTo>
                <a:cubicBezTo>
                  <a:pt x="19050" y="85090"/>
                  <a:pt x="0" y="66040"/>
                  <a:pt x="0" y="42545"/>
                </a:cubicBezTo>
                <a:cubicBezTo>
                  <a:pt x="0" y="19050"/>
                  <a:pt x="19050" y="0"/>
                  <a:pt x="42544" y="0"/>
                </a:cubicBezTo>
                <a:cubicBezTo>
                  <a:pt x="66039" y="0"/>
                  <a:pt x="84963" y="19050"/>
                  <a:pt x="84963" y="4254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55" name="Freeform 3"/>
          <p:cNvSpPr/>
          <p:nvPr/>
        </p:nvSpPr>
        <p:spPr>
          <a:xfrm>
            <a:off x="3403600" y="3525838"/>
            <a:ext cx="169863" cy="169862"/>
          </a:xfrm>
          <a:custGeom>
            <a:avLst/>
            <a:gdLst>
              <a:gd name="connsiteX0" fmla="*/ 170053 w 170053"/>
              <a:gd name="connsiteY0" fmla="*/ 84962 h 170052"/>
              <a:gd name="connsiteX1" fmla="*/ 85090 w 170053"/>
              <a:gd name="connsiteY1" fmla="*/ 170052 h 170052"/>
              <a:gd name="connsiteX2" fmla="*/ 0 w 170053"/>
              <a:gd name="connsiteY2" fmla="*/ 84962 h 170052"/>
              <a:gd name="connsiteX3" fmla="*/ 85090 w 170053"/>
              <a:gd name="connsiteY3" fmla="*/ 0 h 170052"/>
              <a:gd name="connsiteX4" fmla="*/ 170053 w 170053"/>
              <a:gd name="connsiteY4" fmla="*/ 84962 h 17005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0053" h="170052">
                <a:moveTo>
                  <a:pt x="170053" y="84962"/>
                </a:moveTo>
                <a:cubicBezTo>
                  <a:pt x="170053" y="131952"/>
                  <a:pt x="132079" y="170052"/>
                  <a:pt x="85090" y="170052"/>
                </a:cubicBezTo>
                <a:cubicBezTo>
                  <a:pt x="38100" y="170052"/>
                  <a:pt x="0" y="131952"/>
                  <a:pt x="0" y="84962"/>
                </a:cubicBezTo>
                <a:cubicBezTo>
                  <a:pt x="0" y="37972"/>
                  <a:pt x="38100" y="0"/>
                  <a:pt x="85090" y="0"/>
                </a:cubicBezTo>
                <a:cubicBezTo>
                  <a:pt x="132079" y="0"/>
                  <a:pt x="170053" y="37972"/>
                  <a:pt x="170053" y="84962"/>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56" name="Freeform 3"/>
          <p:cNvSpPr/>
          <p:nvPr/>
        </p:nvSpPr>
        <p:spPr>
          <a:xfrm>
            <a:off x="3030538" y="3468688"/>
            <a:ext cx="255587" cy="255587"/>
          </a:xfrm>
          <a:custGeom>
            <a:avLst/>
            <a:gdLst>
              <a:gd name="connsiteX0" fmla="*/ 255016 w 255016"/>
              <a:gd name="connsiteY0" fmla="*/ 127508 h 255016"/>
              <a:gd name="connsiteX1" fmla="*/ 127508 w 255016"/>
              <a:gd name="connsiteY1" fmla="*/ 255016 h 255016"/>
              <a:gd name="connsiteX2" fmla="*/ 0 w 255016"/>
              <a:gd name="connsiteY2" fmla="*/ 127508 h 255016"/>
              <a:gd name="connsiteX3" fmla="*/ 127508 w 255016"/>
              <a:gd name="connsiteY3" fmla="*/ 0 h 255016"/>
              <a:gd name="connsiteX4" fmla="*/ 255016 w 255016"/>
              <a:gd name="connsiteY4" fmla="*/ 127508 h 25501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5016" h="255016">
                <a:moveTo>
                  <a:pt x="255016" y="127508"/>
                </a:moveTo>
                <a:cubicBezTo>
                  <a:pt x="255016" y="197993"/>
                  <a:pt x="197993" y="255016"/>
                  <a:pt x="127508" y="255016"/>
                </a:cubicBezTo>
                <a:cubicBezTo>
                  <a:pt x="57150" y="255016"/>
                  <a:pt x="0" y="197993"/>
                  <a:pt x="0" y="127508"/>
                </a:cubicBezTo>
                <a:cubicBezTo>
                  <a:pt x="0" y="57023"/>
                  <a:pt x="57150" y="0"/>
                  <a:pt x="127508" y="0"/>
                </a:cubicBezTo>
                <a:cubicBezTo>
                  <a:pt x="197993" y="0"/>
                  <a:pt x="255016" y="57023"/>
                  <a:pt x="255016" y="12750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57" name="Freeform 3"/>
          <p:cNvSpPr/>
          <p:nvPr/>
        </p:nvSpPr>
        <p:spPr>
          <a:xfrm>
            <a:off x="361950" y="2754313"/>
            <a:ext cx="2566988" cy="1557337"/>
          </a:xfrm>
          <a:custGeom>
            <a:avLst/>
            <a:gdLst>
              <a:gd name="connsiteX0" fmla="*/ 243624 w 2567500"/>
              <a:gd name="connsiteY0" fmla="*/ 516334 h 1556048"/>
              <a:gd name="connsiteX1" fmla="*/ 583526 w 2567500"/>
              <a:gd name="connsiteY1" fmla="*/ 149939 h 1556048"/>
              <a:gd name="connsiteX2" fmla="*/ 837768 w 2567500"/>
              <a:gd name="connsiteY2" fmla="*/ 191595 h 1556048"/>
              <a:gd name="connsiteX3" fmla="*/ 837768 w 2567500"/>
              <a:gd name="connsiteY3" fmla="*/ 191595 h 1556048"/>
              <a:gd name="connsiteX4" fmla="*/ 1261770 w 2567500"/>
              <a:gd name="connsiteY4" fmla="*/ 85042 h 1556048"/>
              <a:gd name="connsiteX5" fmla="*/ 1334668 w 2567500"/>
              <a:gd name="connsiteY5" fmla="*/ 128857 h 1556048"/>
              <a:gd name="connsiteX6" fmla="*/ 1334668 w 2567500"/>
              <a:gd name="connsiteY6" fmla="*/ 128857 h 1556048"/>
              <a:gd name="connsiteX7" fmla="*/ 1678838 w 2567500"/>
              <a:gd name="connsiteY7" fmla="*/ 34496 h 1556048"/>
              <a:gd name="connsiteX8" fmla="*/ 1768373 w 2567500"/>
              <a:gd name="connsiteY8" fmla="*/ 95202 h 1556048"/>
              <a:gd name="connsiteX9" fmla="*/ 1768373 w 2567500"/>
              <a:gd name="connsiteY9" fmla="*/ 95202 h 1556048"/>
              <a:gd name="connsiteX10" fmla="*/ 2170836 w 2567500"/>
              <a:gd name="connsiteY10" fmla="*/ 68024 h 1556048"/>
              <a:gd name="connsiteX11" fmla="*/ 2267229 w 2567500"/>
              <a:gd name="connsiteY11" fmla="*/ 204803 h 1556048"/>
              <a:gd name="connsiteX12" fmla="*/ 2267229 w 2567500"/>
              <a:gd name="connsiteY12" fmla="*/ 204803 h 1556048"/>
              <a:gd name="connsiteX13" fmla="*/ 2487447 w 2567500"/>
              <a:gd name="connsiteY13" fmla="*/ 521160 h 1556048"/>
              <a:gd name="connsiteX14" fmla="*/ 2473096 w 2567500"/>
              <a:gd name="connsiteY14" fmla="*/ 554942 h 1556048"/>
              <a:gd name="connsiteX15" fmla="*/ 2473096 w 2567500"/>
              <a:gd name="connsiteY15" fmla="*/ 554942 h 1556048"/>
              <a:gd name="connsiteX16" fmla="*/ 2399817 w 2567500"/>
              <a:gd name="connsiteY16" fmla="*/ 1012904 h 1556048"/>
              <a:gd name="connsiteX17" fmla="*/ 2213508 w 2567500"/>
              <a:gd name="connsiteY17" fmla="*/ 1077293 h 1556048"/>
              <a:gd name="connsiteX18" fmla="*/ 2213508 w 2567500"/>
              <a:gd name="connsiteY18" fmla="*/ 1077293 h 1556048"/>
              <a:gd name="connsiteX19" fmla="*/ 1870735 w 2567500"/>
              <a:gd name="connsiteY19" fmla="*/ 1353645 h 1556048"/>
              <a:gd name="connsiteX20" fmla="*/ 1693316 w 2567500"/>
              <a:gd name="connsiteY20" fmla="*/ 1311481 h 1556048"/>
              <a:gd name="connsiteX21" fmla="*/ 1693316 w 2567500"/>
              <a:gd name="connsiteY21" fmla="*/ 1311481 h 1556048"/>
              <a:gd name="connsiteX22" fmla="*/ 1198270 w 2567500"/>
              <a:gd name="connsiteY22" fmla="*/ 1529286 h 1556048"/>
              <a:gd name="connsiteX23" fmla="*/ 983259 w 2567500"/>
              <a:gd name="connsiteY23" fmla="*/ 1398222 h 1556048"/>
              <a:gd name="connsiteX24" fmla="*/ 983259 w 2567500"/>
              <a:gd name="connsiteY24" fmla="*/ 1398222 h 1556048"/>
              <a:gd name="connsiteX25" fmla="*/ 360426 w 2567500"/>
              <a:gd name="connsiteY25" fmla="*/ 1270587 h 1556048"/>
              <a:gd name="connsiteX26" fmla="*/ 355625 w 2567500"/>
              <a:gd name="connsiteY26" fmla="*/ 1263856 h 1556048"/>
              <a:gd name="connsiteX27" fmla="*/ 355625 w 2567500"/>
              <a:gd name="connsiteY27" fmla="*/ 1263856 h 1556048"/>
              <a:gd name="connsiteX28" fmla="*/ 71132 w 2567500"/>
              <a:gd name="connsiteY28" fmla="*/ 1080087 h 1556048"/>
              <a:gd name="connsiteX29" fmla="*/ 138582 w 2567500"/>
              <a:gd name="connsiteY29" fmla="*/ 912320 h 1556048"/>
              <a:gd name="connsiteX30" fmla="*/ 138582 w 2567500"/>
              <a:gd name="connsiteY30" fmla="*/ 912320 h 1556048"/>
              <a:gd name="connsiteX31" fmla="*/ 47231 w 2567500"/>
              <a:gd name="connsiteY31" fmla="*/ 624157 h 1556048"/>
              <a:gd name="connsiteX32" fmla="*/ 241477 w 2567500"/>
              <a:gd name="connsiteY32" fmla="*/ 521160 h 1556048"/>
              <a:gd name="connsiteX33" fmla="*/ 243624 w 2567500"/>
              <a:gd name="connsiteY33" fmla="*/ 516334 h 15560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2567500" h="1556048">
                <a:moveTo>
                  <a:pt x="243624" y="516334"/>
                </a:moveTo>
                <a:cubicBezTo>
                  <a:pt x="214058" y="338153"/>
                  <a:pt x="366242" y="174196"/>
                  <a:pt x="583526" y="149939"/>
                </a:cubicBezTo>
                <a:cubicBezTo>
                  <a:pt x="671576" y="140033"/>
                  <a:pt x="761098" y="154765"/>
                  <a:pt x="837768" y="191595"/>
                </a:cubicBezTo>
                <a:lnTo>
                  <a:pt x="837768" y="191595"/>
                </a:lnTo>
                <a:cubicBezTo>
                  <a:pt x="918997" y="65992"/>
                  <a:pt x="1108862" y="18367"/>
                  <a:pt x="1261770" y="85042"/>
                </a:cubicBezTo>
                <a:cubicBezTo>
                  <a:pt x="1288567" y="96726"/>
                  <a:pt x="1313078" y="111458"/>
                  <a:pt x="1334668" y="128857"/>
                </a:cubicBezTo>
                <a:lnTo>
                  <a:pt x="1334668" y="128857"/>
                </a:lnTo>
                <a:cubicBezTo>
                  <a:pt x="1397914" y="24844"/>
                  <a:pt x="1551965" y="-17446"/>
                  <a:pt x="1678838" y="34496"/>
                </a:cubicBezTo>
                <a:cubicBezTo>
                  <a:pt x="1714017" y="48847"/>
                  <a:pt x="1744624" y="69548"/>
                  <a:pt x="1768373" y="95202"/>
                </a:cubicBezTo>
                <a:lnTo>
                  <a:pt x="1768373" y="95202"/>
                </a:lnTo>
                <a:cubicBezTo>
                  <a:pt x="1870354" y="-3222"/>
                  <a:pt x="2050567" y="-15414"/>
                  <a:pt x="2170836" y="68024"/>
                </a:cubicBezTo>
                <a:cubicBezTo>
                  <a:pt x="2221382" y="103076"/>
                  <a:pt x="2255545" y="151463"/>
                  <a:pt x="2267229" y="204803"/>
                </a:cubicBezTo>
                <a:lnTo>
                  <a:pt x="2267229" y="204803"/>
                </a:lnTo>
                <a:cubicBezTo>
                  <a:pt x="2434361" y="242268"/>
                  <a:pt x="2532913" y="383873"/>
                  <a:pt x="2487447" y="521160"/>
                </a:cubicBezTo>
                <a:cubicBezTo>
                  <a:pt x="2483637" y="532717"/>
                  <a:pt x="2478811" y="544020"/>
                  <a:pt x="2473096" y="554942"/>
                </a:cubicBezTo>
                <a:lnTo>
                  <a:pt x="2473096" y="554942"/>
                </a:lnTo>
                <a:cubicBezTo>
                  <a:pt x="2607081" y="698071"/>
                  <a:pt x="2574315" y="903049"/>
                  <a:pt x="2399817" y="1012904"/>
                </a:cubicBezTo>
                <a:cubicBezTo>
                  <a:pt x="2345461" y="1047194"/>
                  <a:pt x="2281326" y="1069292"/>
                  <a:pt x="2213508" y="1077293"/>
                </a:cubicBezTo>
                <a:lnTo>
                  <a:pt x="2213508" y="1077293"/>
                </a:lnTo>
                <a:cubicBezTo>
                  <a:pt x="2211984" y="1231217"/>
                  <a:pt x="2058568" y="1354915"/>
                  <a:pt x="1870735" y="1353645"/>
                </a:cubicBezTo>
                <a:cubicBezTo>
                  <a:pt x="1807997" y="1353264"/>
                  <a:pt x="1746529" y="1338659"/>
                  <a:pt x="1693316" y="1311481"/>
                </a:cubicBezTo>
                <a:lnTo>
                  <a:pt x="1693316" y="1311481"/>
                </a:lnTo>
                <a:cubicBezTo>
                  <a:pt x="1629816" y="1483947"/>
                  <a:pt x="1408201" y="1581483"/>
                  <a:pt x="1198270" y="1529286"/>
                </a:cubicBezTo>
                <a:cubicBezTo>
                  <a:pt x="1110386" y="1507315"/>
                  <a:pt x="1034313" y="1461087"/>
                  <a:pt x="983259" y="1398222"/>
                </a:cubicBezTo>
                <a:lnTo>
                  <a:pt x="983259" y="1398222"/>
                </a:lnTo>
                <a:cubicBezTo>
                  <a:pt x="768451" y="1504521"/>
                  <a:pt x="489572" y="1447371"/>
                  <a:pt x="360426" y="1270587"/>
                </a:cubicBezTo>
                <a:cubicBezTo>
                  <a:pt x="358787" y="1268301"/>
                  <a:pt x="357187" y="1266142"/>
                  <a:pt x="355625" y="1263856"/>
                </a:cubicBezTo>
                <a:lnTo>
                  <a:pt x="355625" y="1263856"/>
                </a:lnTo>
                <a:cubicBezTo>
                  <a:pt x="215011" y="1277318"/>
                  <a:pt x="87642" y="1195022"/>
                  <a:pt x="71132" y="1080087"/>
                </a:cubicBezTo>
                <a:cubicBezTo>
                  <a:pt x="62344" y="1018746"/>
                  <a:pt x="87007" y="957405"/>
                  <a:pt x="138582" y="912320"/>
                </a:cubicBezTo>
                <a:lnTo>
                  <a:pt x="138582" y="912320"/>
                </a:lnTo>
                <a:cubicBezTo>
                  <a:pt x="16827" y="853519"/>
                  <a:pt x="-24066" y="724614"/>
                  <a:pt x="47231" y="624157"/>
                </a:cubicBezTo>
                <a:cubicBezTo>
                  <a:pt x="88366" y="566245"/>
                  <a:pt x="160515" y="528018"/>
                  <a:pt x="241477" y="521160"/>
                </a:cubicBezTo>
                <a:lnTo>
                  <a:pt x="243624" y="516334"/>
                </a:ln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58" name="Freeform 3"/>
          <p:cNvSpPr/>
          <p:nvPr/>
        </p:nvSpPr>
        <p:spPr>
          <a:xfrm>
            <a:off x="3679825" y="3567113"/>
            <a:ext cx="109538" cy="109537"/>
          </a:xfrm>
          <a:custGeom>
            <a:avLst/>
            <a:gdLst>
              <a:gd name="connsiteX0" fmla="*/ 97663 w 110362"/>
              <a:gd name="connsiteY0" fmla="*/ 55245 h 110490"/>
              <a:gd name="connsiteX1" fmla="*/ 55244 w 110362"/>
              <a:gd name="connsiteY1" fmla="*/ 97790 h 110490"/>
              <a:gd name="connsiteX2" fmla="*/ 12700 w 110362"/>
              <a:gd name="connsiteY2" fmla="*/ 55245 h 110490"/>
              <a:gd name="connsiteX3" fmla="*/ 55244 w 110362"/>
              <a:gd name="connsiteY3" fmla="*/ 12700 h 110490"/>
              <a:gd name="connsiteX4" fmla="*/ 97663 w 110362"/>
              <a:gd name="connsiteY4" fmla="*/ 55245 h 11049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362" h="110490">
                <a:moveTo>
                  <a:pt x="97663" y="55245"/>
                </a:moveTo>
                <a:cubicBezTo>
                  <a:pt x="97663" y="78740"/>
                  <a:pt x="78739" y="97790"/>
                  <a:pt x="55244" y="97790"/>
                </a:cubicBezTo>
                <a:cubicBezTo>
                  <a:pt x="31750" y="97790"/>
                  <a:pt x="12700" y="78740"/>
                  <a:pt x="12700" y="55245"/>
                </a:cubicBezTo>
                <a:cubicBezTo>
                  <a:pt x="12700" y="31750"/>
                  <a:pt x="31750" y="12700"/>
                  <a:pt x="55244" y="12700"/>
                </a:cubicBezTo>
                <a:cubicBezTo>
                  <a:pt x="78739" y="12700"/>
                  <a:pt x="97663" y="31750"/>
                  <a:pt x="97663" y="55245"/>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59" name="Freeform 3"/>
          <p:cNvSpPr/>
          <p:nvPr/>
        </p:nvSpPr>
        <p:spPr>
          <a:xfrm>
            <a:off x="3390900" y="3513138"/>
            <a:ext cx="195263" cy="195262"/>
          </a:xfrm>
          <a:custGeom>
            <a:avLst/>
            <a:gdLst>
              <a:gd name="connsiteX0" fmla="*/ 182753 w 195453"/>
              <a:gd name="connsiteY0" fmla="*/ 97662 h 195452"/>
              <a:gd name="connsiteX1" fmla="*/ 97790 w 195453"/>
              <a:gd name="connsiteY1" fmla="*/ 182752 h 195452"/>
              <a:gd name="connsiteX2" fmla="*/ 12700 w 195453"/>
              <a:gd name="connsiteY2" fmla="*/ 97662 h 195452"/>
              <a:gd name="connsiteX3" fmla="*/ 97790 w 195453"/>
              <a:gd name="connsiteY3" fmla="*/ 12700 h 195452"/>
              <a:gd name="connsiteX4" fmla="*/ 182753 w 195453"/>
              <a:gd name="connsiteY4" fmla="*/ 97662 h 19545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5453" h="195452">
                <a:moveTo>
                  <a:pt x="182753" y="97662"/>
                </a:moveTo>
                <a:cubicBezTo>
                  <a:pt x="182753" y="144652"/>
                  <a:pt x="144779" y="182752"/>
                  <a:pt x="97790" y="182752"/>
                </a:cubicBezTo>
                <a:cubicBezTo>
                  <a:pt x="50800" y="182752"/>
                  <a:pt x="12700" y="144652"/>
                  <a:pt x="12700" y="97662"/>
                </a:cubicBezTo>
                <a:cubicBezTo>
                  <a:pt x="12700" y="50672"/>
                  <a:pt x="50800" y="12700"/>
                  <a:pt x="97790" y="12700"/>
                </a:cubicBezTo>
                <a:cubicBezTo>
                  <a:pt x="144779" y="12700"/>
                  <a:pt x="182753" y="50672"/>
                  <a:pt x="182753" y="97662"/>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60" name="Freeform 3"/>
          <p:cNvSpPr/>
          <p:nvPr/>
        </p:nvSpPr>
        <p:spPr>
          <a:xfrm>
            <a:off x="3017838" y="3455988"/>
            <a:ext cx="280987" cy="280987"/>
          </a:xfrm>
          <a:custGeom>
            <a:avLst/>
            <a:gdLst>
              <a:gd name="connsiteX0" fmla="*/ 267716 w 280416"/>
              <a:gd name="connsiteY0" fmla="*/ 140208 h 280416"/>
              <a:gd name="connsiteX1" fmla="*/ 140208 w 280416"/>
              <a:gd name="connsiteY1" fmla="*/ 267716 h 280416"/>
              <a:gd name="connsiteX2" fmla="*/ 12700 w 280416"/>
              <a:gd name="connsiteY2" fmla="*/ 140208 h 280416"/>
              <a:gd name="connsiteX3" fmla="*/ 140208 w 280416"/>
              <a:gd name="connsiteY3" fmla="*/ 12700 h 280416"/>
              <a:gd name="connsiteX4" fmla="*/ 267716 w 280416"/>
              <a:gd name="connsiteY4" fmla="*/ 140208 h 28041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0416" h="280416">
                <a:moveTo>
                  <a:pt x="267716" y="140208"/>
                </a:moveTo>
                <a:cubicBezTo>
                  <a:pt x="267716" y="210693"/>
                  <a:pt x="210693" y="267716"/>
                  <a:pt x="140208" y="267716"/>
                </a:cubicBezTo>
                <a:cubicBezTo>
                  <a:pt x="69850" y="267716"/>
                  <a:pt x="12700" y="210693"/>
                  <a:pt x="12700" y="140208"/>
                </a:cubicBezTo>
                <a:cubicBezTo>
                  <a:pt x="12700" y="69723"/>
                  <a:pt x="69850" y="12700"/>
                  <a:pt x="140208" y="12700"/>
                </a:cubicBezTo>
                <a:cubicBezTo>
                  <a:pt x="210693" y="12700"/>
                  <a:pt x="267716" y="69723"/>
                  <a:pt x="267716" y="140208"/>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61" name="Freeform 3"/>
          <p:cNvSpPr/>
          <p:nvPr/>
        </p:nvSpPr>
        <p:spPr>
          <a:xfrm>
            <a:off x="490538" y="3648075"/>
            <a:ext cx="174625" cy="53975"/>
          </a:xfrm>
          <a:custGeom>
            <a:avLst/>
            <a:gdLst>
              <a:gd name="connsiteX0" fmla="*/ 161632 w 174332"/>
              <a:gd name="connsiteY0" fmla="*/ 41020 h 53742"/>
              <a:gd name="connsiteX1" fmla="*/ 12700 w 174332"/>
              <a:gd name="connsiteY1" fmla="*/ 12700 h 53742"/>
            </a:gdLst>
            <a:ahLst/>
            <a:cxnLst>
              <a:cxn ang="0">
                <a:pos x="connsiteX0" y="connsiteY0"/>
              </a:cxn>
              <a:cxn ang="1">
                <a:pos x="connsiteX1" y="connsiteY1"/>
              </a:cxn>
            </a:cxnLst>
            <a:rect l="l" t="t" r="r" b="b"/>
            <a:pathLst>
              <a:path w="174332" h="53742">
                <a:moveTo>
                  <a:pt x="161632" y="41020"/>
                </a:moveTo>
                <a:cubicBezTo>
                  <a:pt x="109651" y="44322"/>
                  <a:pt x="57683" y="34416"/>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62" name="Freeform 3"/>
          <p:cNvSpPr/>
          <p:nvPr/>
        </p:nvSpPr>
        <p:spPr>
          <a:xfrm>
            <a:off x="706438" y="3986213"/>
            <a:ext cx="90487" cy="38100"/>
          </a:xfrm>
          <a:custGeom>
            <a:avLst/>
            <a:gdLst>
              <a:gd name="connsiteX0" fmla="*/ 77863 w 90563"/>
              <a:gd name="connsiteY0" fmla="*/ 12700 h 38861"/>
              <a:gd name="connsiteX1" fmla="*/ 12700 w 90563"/>
              <a:gd name="connsiteY1" fmla="*/ 26161 h 38861"/>
            </a:gdLst>
            <a:ahLst/>
            <a:cxnLst>
              <a:cxn ang="0">
                <a:pos x="connsiteX0" y="connsiteY0"/>
              </a:cxn>
              <a:cxn ang="1">
                <a:pos x="connsiteX1" y="connsiteY1"/>
              </a:cxn>
            </a:cxnLst>
            <a:rect l="l" t="t" r="r" b="b"/>
            <a:pathLst>
              <a:path w="90563" h="38861">
                <a:moveTo>
                  <a:pt x="77863" y="12700"/>
                </a:moveTo>
                <a:cubicBezTo>
                  <a:pt x="56959" y="19430"/>
                  <a:pt x="35051" y="24002"/>
                  <a:pt x="12700" y="2616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63" name="Freeform 3"/>
          <p:cNvSpPr/>
          <p:nvPr/>
        </p:nvSpPr>
        <p:spPr>
          <a:xfrm>
            <a:off x="1293813" y="4071938"/>
            <a:ext cx="63500" cy="87312"/>
          </a:xfrm>
          <a:custGeom>
            <a:avLst/>
            <a:gdLst>
              <a:gd name="connsiteX0" fmla="*/ 51943 w 64643"/>
              <a:gd name="connsiteY0" fmla="*/ 74422 h 87122"/>
              <a:gd name="connsiteX1" fmla="*/ 12700 w 64643"/>
              <a:gd name="connsiteY1" fmla="*/ 12700 h 87122"/>
            </a:gdLst>
            <a:ahLst/>
            <a:cxnLst>
              <a:cxn ang="0">
                <a:pos x="connsiteX0" y="connsiteY0"/>
              </a:cxn>
              <a:cxn ang="1">
                <a:pos x="connsiteX1" y="connsiteY1"/>
              </a:cxn>
            </a:cxnLst>
            <a:rect l="l" t="t" r="r" b="b"/>
            <a:pathLst>
              <a:path w="64643" h="87122">
                <a:moveTo>
                  <a:pt x="51943" y="74422"/>
                </a:moveTo>
                <a:cubicBezTo>
                  <a:pt x="36194" y="54991"/>
                  <a:pt x="23113" y="34417"/>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64" name="Freeform 3"/>
          <p:cNvSpPr/>
          <p:nvPr/>
        </p:nvSpPr>
        <p:spPr>
          <a:xfrm>
            <a:off x="2043113" y="3979863"/>
            <a:ext cx="41275" cy="93662"/>
          </a:xfrm>
          <a:custGeom>
            <a:avLst/>
            <a:gdLst>
              <a:gd name="connsiteX0" fmla="*/ 28320 w 41021"/>
              <a:gd name="connsiteY0" fmla="*/ 12700 h 93090"/>
              <a:gd name="connsiteX1" fmla="*/ 12700 w 41021"/>
              <a:gd name="connsiteY1" fmla="*/ 80391 h 93090"/>
            </a:gdLst>
            <a:ahLst/>
            <a:cxnLst>
              <a:cxn ang="0">
                <a:pos x="connsiteX0" y="connsiteY0"/>
              </a:cxn>
              <a:cxn ang="1">
                <a:pos x="connsiteX1" y="connsiteY1"/>
              </a:cxn>
            </a:cxnLst>
            <a:rect l="l" t="t" r="r" b="b"/>
            <a:pathLst>
              <a:path w="41021" h="93090">
                <a:moveTo>
                  <a:pt x="28320" y="12700"/>
                </a:moveTo>
                <a:cubicBezTo>
                  <a:pt x="26034" y="35686"/>
                  <a:pt x="20827" y="58292"/>
                  <a:pt x="12700" y="8039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65" name="Freeform 3"/>
          <p:cNvSpPr/>
          <p:nvPr/>
        </p:nvSpPr>
        <p:spPr>
          <a:xfrm>
            <a:off x="2370138" y="3562350"/>
            <a:ext cx="215900" cy="277813"/>
          </a:xfrm>
          <a:custGeom>
            <a:avLst/>
            <a:gdLst>
              <a:gd name="connsiteX0" fmla="*/ 12700 w 216534"/>
              <a:gd name="connsiteY0" fmla="*/ 12700 h 278129"/>
              <a:gd name="connsiteX1" fmla="*/ 203834 w 216534"/>
              <a:gd name="connsiteY1" fmla="*/ 265429 h 278129"/>
            </a:gdLst>
            <a:ahLst/>
            <a:cxnLst>
              <a:cxn ang="0">
                <a:pos x="connsiteX0" y="connsiteY0"/>
              </a:cxn>
              <a:cxn ang="1">
                <a:pos x="connsiteX1" y="connsiteY1"/>
              </a:cxn>
            </a:cxnLst>
            <a:rect l="l" t="t" r="r" b="b"/>
            <a:pathLst>
              <a:path w="216534" h="278129">
                <a:moveTo>
                  <a:pt x="12700" y="12700"/>
                </a:moveTo>
                <a:cubicBezTo>
                  <a:pt x="130555" y="59690"/>
                  <a:pt x="204977" y="157988"/>
                  <a:pt x="203834" y="265429"/>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66" name="Freeform 3"/>
          <p:cNvSpPr/>
          <p:nvPr/>
        </p:nvSpPr>
        <p:spPr>
          <a:xfrm>
            <a:off x="2735263" y="3294063"/>
            <a:ext cx="111125" cy="119062"/>
          </a:xfrm>
          <a:custGeom>
            <a:avLst/>
            <a:gdLst>
              <a:gd name="connsiteX0" fmla="*/ 97790 w 110489"/>
              <a:gd name="connsiteY0" fmla="*/ 12700 h 120142"/>
              <a:gd name="connsiteX1" fmla="*/ 12700 w 110489"/>
              <a:gd name="connsiteY1" fmla="*/ 107442 h 120142"/>
            </a:gdLst>
            <a:ahLst/>
            <a:cxnLst>
              <a:cxn ang="0">
                <a:pos x="connsiteX0" y="connsiteY0"/>
              </a:cxn>
              <a:cxn ang="1">
                <a:pos x="connsiteX1" y="connsiteY1"/>
              </a:cxn>
            </a:cxnLst>
            <a:rect l="l" t="t" r="r" b="b"/>
            <a:pathLst>
              <a:path w="110489" h="120142">
                <a:moveTo>
                  <a:pt x="97790" y="12700"/>
                </a:moveTo>
                <a:cubicBezTo>
                  <a:pt x="78740" y="49276"/>
                  <a:pt x="49657" y="81661"/>
                  <a:pt x="12700" y="10744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67" name="Freeform 3"/>
          <p:cNvSpPr/>
          <p:nvPr/>
        </p:nvSpPr>
        <p:spPr>
          <a:xfrm>
            <a:off x="2616200" y="2941638"/>
            <a:ext cx="30163" cy="69850"/>
          </a:xfrm>
          <a:custGeom>
            <a:avLst/>
            <a:gdLst>
              <a:gd name="connsiteX0" fmla="*/ 12700 w 29844"/>
              <a:gd name="connsiteY0" fmla="*/ 12700 h 70230"/>
              <a:gd name="connsiteX1" fmla="*/ 17144 w 29844"/>
              <a:gd name="connsiteY1" fmla="*/ 57530 h 70230"/>
            </a:gdLst>
            <a:ahLst/>
            <a:cxnLst>
              <a:cxn ang="0">
                <a:pos x="connsiteX0" y="connsiteY0"/>
              </a:cxn>
              <a:cxn ang="1">
                <a:pos x="connsiteX1" y="connsiteY1"/>
              </a:cxn>
            </a:cxnLst>
            <a:rect l="l" t="t" r="r" b="b"/>
            <a:pathLst>
              <a:path w="29844" h="70230">
                <a:moveTo>
                  <a:pt x="12700" y="12700"/>
                </a:moveTo>
                <a:cubicBezTo>
                  <a:pt x="16001" y="27558"/>
                  <a:pt x="17525" y="42544"/>
                  <a:pt x="17144" y="5753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68" name="Freeform 3"/>
          <p:cNvSpPr/>
          <p:nvPr/>
        </p:nvSpPr>
        <p:spPr>
          <a:xfrm>
            <a:off x="2073275" y="2832100"/>
            <a:ext cx="68263" cy="82550"/>
          </a:xfrm>
          <a:custGeom>
            <a:avLst/>
            <a:gdLst>
              <a:gd name="connsiteX0" fmla="*/ 12700 w 68961"/>
              <a:gd name="connsiteY0" fmla="*/ 69723 h 82422"/>
              <a:gd name="connsiteX1" fmla="*/ 56260 w 68961"/>
              <a:gd name="connsiteY1" fmla="*/ 12700 h 82422"/>
            </a:gdLst>
            <a:ahLst/>
            <a:cxnLst>
              <a:cxn ang="0">
                <a:pos x="connsiteX0" y="connsiteY0"/>
              </a:cxn>
              <a:cxn ang="1">
                <a:pos x="connsiteX1" y="connsiteY1"/>
              </a:cxn>
            </a:cxnLst>
            <a:rect l="l" t="t" r="r" b="b"/>
            <a:pathLst>
              <a:path w="68961" h="82422">
                <a:moveTo>
                  <a:pt x="12700" y="69723"/>
                </a:moveTo>
                <a:cubicBezTo>
                  <a:pt x="23748" y="49148"/>
                  <a:pt x="38480" y="29845"/>
                  <a:pt x="5626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69" name="Freeform 3"/>
          <p:cNvSpPr/>
          <p:nvPr/>
        </p:nvSpPr>
        <p:spPr>
          <a:xfrm>
            <a:off x="1665288" y="2867025"/>
            <a:ext cx="46037" cy="74613"/>
          </a:xfrm>
          <a:custGeom>
            <a:avLst/>
            <a:gdLst>
              <a:gd name="connsiteX0" fmla="*/ 12700 w 46481"/>
              <a:gd name="connsiteY0" fmla="*/ 61976 h 74676"/>
              <a:gd name="connsiteX1" fmla="*/ 33781 w 46481"/>
              <a:gd name="connsiteY1" fmla="*/ 12700 h 74676"/>
            </a:gdLst>
            <a:ahLst/>
            <a:cxnLst>
              <a:cxn ang="0">
                <a:pos x="connsiteX0" y="connsiteY0"/>
              </a:cxn>
              <a:cxn ang="1">
                <a:pos x="connsiteX1" y="connsiteY1"/>
              </a:cxn>
            </a:cxnLst>
            <a:rect l="l" t="t" r="r" b="b"/>
            <a:pathLst>
              <a:path w="46481" h="74676">
                <a:moveTo>
                  <a:pt x="12700" y="61976"/>
                </a:moveTo>
                <a:cubicBezTo>
                  <a:pt x="17272" y="44831"/>
                  <a:pt x="24256" y="28321"/>
                  <a:pt x="33781"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70" name="Freeform 3"/>
          <p:cNvSpPr/>
          <p:nvPr/>
        </p:nvSpPr>
        <p:spPr>
          <a:xfrm>
            <a:off x="1187450" y="2933700"/>
            <a:ext cx="101600" cy="73025"/>
          </a:xfrm>
          <a:custGeom>
            <a:avLst/>
            <a:gdLst>
              <a:gd name="connsiteX0" fmla="*/ 12700 w 101854"/>
              <a:gd name="connsiteY0" fmla="*/ 12700 h 73152"/>
              <a:gd name="connsiteX1" fmla="*/ 89153 w 101854"/>
              <a:gd name="connsiteY1" fmla="*/ 60452 h 73152"/>
            </a:gdLst>
            <a:ahLst/>
            <a:cxnLst>
              <a:cxn ang="0">
                <a:pos x="connsiteX0" y="connsiteY0"/>
              </a:cxn>
              <a:cxn ang="1">
                <a:pos x="connsiteX1" y="connsiteY1"/>
              </a:cxn>
            </a:cxnLst>
            <a:rect l="l" t="t" r="r" b="b"/>
            <a:pathLst>
              <a:path w="101854" h="73152">
                <a:moveTo>
                  <a:pt x="12700" y="12700"/>
                </a:moveTo>
                <a:cubicBezTo>
                  <a:pt x="40436" y="26035"/>
                  <a:pt x="66103" y="42036"/>
                  <a:pt x="89153" y="6045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71" name="Freeform 3"/>
          <p:cNvSpPr/>
          <p:nvPr/>
        </p:nvSpPr>
        <p:spPr>
          <a:xfrm>
            <a:off x="592138" y="3259138"/>
            <a:ext cx="39687" cy="74612"/>
          </a:xfrm>
          <a:custGeom>
            <a:avLst/>
            <a:gdLst>
              <a:gd name="connsiteX0" fmla="*/ 26047 w 38747"/>
              <a:gd name="connsiteY0" fmla="*/ 62992 h 75692"/>
              <a:gd name="connsiteX1" fmla="*/ 12700 w 38747"/>
              <a:gd name="connsiteY1" fmla="*/ 12700 h 75692"/>
            </a:gdLst>
            <a:ahLst/>
            <a:cxnLst>
              <a:cxn ang="0">
                <a:pos x="connsiteX0" y="connsiteY0"/>
              </a:cxn>
              <a:cxn ang="1">
                <a:pos x="connsiteX1" y="connsiteY1"/>
              </a:cxn>
            </a:cxnLst>
            <a:rect l="l" t="t" r="r" b="b"/>
            <a:pathLst>
              <a:path w="38747" h="75692">
                <a:moveTo>
                  <a:pt x="26047" y="62992"/>
                </a:moveTo>
                <a:cubicBezTo>
                  <a:pt x="19989" y="46609"/>
                  <a:pt x="15532" y="29718"/>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72" name="Freeform 3"/>
          <p:cNvSpPr/>
          <p:nvPr/>
        </p:nvSpPr>
        <p:spPr>
          <a:xfrm>
            <a:off x="466725" y="4298950"/>
            <a:ext cx="3022600" cy="1801813"/>
          </a:xfrm>
          <a:custGeom>
            <a:avLst/>
            <a:gdLst>
              <a:gd name="connsiteX0" fmla="*/ 274647 w 3023473"/>
              <a:gd name="connsiteY0" fmla="*/ 593004 h 1802183"/>
              <a:gd name="connsiteX1" fmla="*/ 678926 w 3023473"/>
              <a:gd name="connsiteY1" fmla="*/ 161585 h 1802183"/>
              <a:gd name="connsiteX2" fmla="*/ 981275 w 3023473"/>
              <a:gd name="connsiteY2" fmla="*/ 210607 h 1802183"/>
              <a:gd name="connsiteX3" fmla="*/ 981275 w 3023473"/>
              <a:gd name="connsiteY3" fmla="*/ 210607 h 1802183"/>
              <a:gd name="connsiteX4" fmla="*/ 1485592 w 3023473"/>
              <a:gd name="connsiteY4" fmla="*/ 85132 h 1802183"/>
              <a:gd name="connsiteX5" fmla="*/ 1572333 w 3023473"/>
              <a:gd name="connsiteY5" fmla="*/ 136820 h 1802183"/>
              <a:gd name="connsiteX6" fmla="*/ 1572333 w 3023473"/>
              <a:gd name="connsiteY6" fmla="*/ 136820 h 1802183"/>
              <a:gd name="connsiteX7" fmla="*/ 1981654 w 3023473"/>
              <a:gd name="connsiteY7" fmla="*/ 25695 h 1802183"/>
              <a:gd name="connsiteX8" fmla="*/ 2088207 w 3023473"/>
              <a:gd name="connsiteY8" fmla="*/ 97196 h 1802183"/>
              <a:gd name="connsiteX9" fmla="*/ 2088207 w 3023473"/>
              <a:gd name="connsiteY9" fmla="*/ 97196 h 1802183"/>
              <a:gd name="connsiteX10" fmla="*/ 2566870 w 3023473"/>
              <a:gd name="connsiteY10" fmla="*/ 65192 h 1802183"/>
              <a:gd name="connsiteX11" fmla="*/ 2681551 w 3023473"/>
              <a:gd name="connsiteY11" fmla="*/ 226228 h 1802183"/>
              <a:gd name="connsiteX12" fmla="*/ 2681551 w 3023473"/>
              <a:gd name="connsiteY12" fmla="*/ 226228 h 1802183"/>
              <a:gd name="connsiteX13" fmla="*/ 2943425 w 3023473"/>
              <a:gd name="connsiteY13" fmla="*/ 598592 h 1802183"/>
              <a:gd name="connsiteX14" fmla="*/ 2926280 w 3023473"/>
              <a:gd name="connsiteY14" fmla="*/ 638470 h 1802183"/>
              <a:gd name="connsiteX15" fmla="*/ 2926280 w 3023473"/>
              <a:gd name="connsiteY15" fmla="*/ 638470 h 1802183"/>
              <a:gd name="connsiteX16" fmla="*/ 2839158 w 3023473"/>
              <a:gd name="connsiteY16" fmla="*/ 1177712 h 1802183"/>
              <a:gd name="connsiteX17" fmla="*/ 2617670 w 3023473"/>
              <a:gd name="connsiteY17" fmla="*/ 1253404 h 1802183"/>
              <a:gd name="connsiteX18" fmla="*/ 2617670 w 3023473"/>
              <a:gd name="connsiteY18" fmla="*/ 1253404 h 1802183"/>
              <a:gd name="connsiteX19" fmla="*/ 2209873 w 3023473"/>
              <a:gd name="connsiteY19" fmla="*/ 1578893 h 1802183"/>
              <a:gd name="connsiteX20" fmla="*/ 1998799 w 3023473"/>
              <a:gd name="connsiteY20" fmla="*/ 1529121 h 1802183"/>
              <a:gd name="connsiteX21" fmla="*/ 1998799 w 3023473"/>
              <a:gd name="connsiteY21" fmla="*/ 1529121 h 1802183"/>
              <a:gd name="connsiteX22" fmla="*/ 1410154 w 3023473"/>
              <a:gd name="connsiteY22" fmla="*/ 1785598 h 1802183"/>
              <a:gd name="connsiteX23" fmla="*/ 1154376 w 3023473"/>
              <a:gd name="connsiteY23" fmla="*/ 1631344 h 1802183"/>
              <a:gd name="connsiteX24" fmla="*/ 1154376 w 3023473"/>
              <a:gd name="connsiteY24" fmla="*/ 1631344 h 1802183"/>
              <a:gd name="connsiteX25" fmla="*/ 413559 w 3023473"/>
              <a:gd name="connsiteY25" fmla="*/ 1481014 h 1802183"/>
              <a:gd name="connsiteX26" fmla="*/ 407857 w 3023473"/>
              <a:gd name="connsiteY26" fmla="*/ 1473102 h 1802183"/>
              <a:gd name="connsiteX27" fmla="*/ 407857 w 3023473"/>
              <a:gd name="connsiteY27" fmla="*/ 1473102 h 1802183"/>
              <a:gd name="connsiteX28" fmla="*/ 69504 w 3023473"/>
              <a:gd name="connsiteY28" fmla="*/ 1256707 h 1802183"/>
              <a:gd name="connsiteX29" fmla="*/ 149717 w 3023473"/>
              <a:gd name="connsiteY29" fmla="*/ 1059221 h 1802183"/>
              <a:gd name="connsiteX30" fmla="*/ 149717 w 3023473"/>
              <a:gd name="connsiteY30" fmla="*/ 1059221 h 1802183"/>
              <a:gd name="connsiteX31" fmla="*/ 41068 w 3023473"/>
              <a:gd name="connsiteY31" fmla="*/ 720004 h 1802183"/>
              <a:gd name="connsiteX32" fmla="*/ 272094 w 3023473"/>
              <a:gd name="connsiteY32" fmla="*/ 598720 h 1802183"/>
              <a:gd name="connsiteX33" fmla="*/ 274647 w 3023473"/>
              <a:gd name="connsiteY33" fmla="*/ 593004 h 180218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3023473" h="1802183">
                <a:moveTo>
                  <a:pt x="274647" y="593004"/>
                </a:moveTo>
                <a:cubicBezTo>
                  <a:pt x="239493" y="383327"/>
                  <a:pt x="420493" y="190160"/>
                  <a:pt x="678926" y="161585"/>
                </a:cubicBezTo>
                <a:cubicBezTo>
                  <a:pt x="783650" y="150028"/>
                  <a:pt x="890089" y="167301"/>
                  <a:pt x="981275" y="210607"/>
                </a:cubicBezTo>
                <a:lnTo>
                  <a:pt x="981275" y="210607"/>
                </a:lnTo>
                <a:cubicBezTo>
                  <a:pt x="1077922" y="62779"/>
                  <a:pt x="1303728" y="6645"/>
                  <a:pt x="1485592" y="85132"/>
                </a:cubicBezTo>
                <a:cubicBezTo>
                  <a:pt x="1517469" y="98847"/>
                  <a:pt x="1546552" y="116246"/>
                  <a:pt x="1572333" y="136820"/>
                </a:cubicBezTo>
                <a:lnTo>
                  <a:pt x="1572333" y="136820"/>
                </a:lnTo>
                <a:cubicBezTo>
                  <a:pt x="1647517" y="14265"/>
                  <a:pt x="1830778" y="-35517"/>
                  <a:pt x="1981654" y="25695"/>
                </a:cubicBezTo>
                <a:cubicBezTo>
                  <a:pt x="2023437" y="42586"/>
                  <a:pt x="2059886" y="66970"/>
                  <a:pt x="2088207" y="97196"/>
                </a:cubicBezTo>
                <a:lnTo>
                  <a:pt x="2088207" y="97196"/>
                </a:lnTo>
                <a:cubicBezTo>
                  <a:pt x="2209492" y="-18754"/>
                  <a:pt x="2423741" y="-32978"/>
                  <a:pt x="2566870" y="65192"/>
                </a:cubicBezTo>
                <a:cubicBezTo>
                  <a:pt x="2627068" y="106467"/>
                  <a:pt x="2667581" y="163363"/>
                  <a:pt x="2681551" y="226228"/>
                </a:cubicBezTo>
                <a:lnTo>
                  <a:pt x="2681551" y="226228"/>
                </a:lnTo>
                <a:cubicBezTo>
                  <a:pt x="2880306" y="270297"/>
                  <a:pt x="2997527" y="437048"/>
                  <a:pt x="2943425" y="598592"/>
                </a:cubicBezTo>
                <a:cubicBezTo>
                  <a:pt x="2938853" y="612182"/>
                  <a:pt x="2933138" y="625516"/>
                  <a:pt x="2926280" y="638470"/>
                </a:cubicBezTo>
                <a:lnTo>
                  <a:pt x="2926280" y="638470"/>
                </a:lnTo>
                <a:cubicBezTo>
                  <a:pt x="3085665" y="806872"/>
                  <a:pt x="3046676" y="1048299"/>
                  <a:pt x="2839158" y="1177712"/>
                </a:cubicBezTo>
                <a:cubicBezTo>
                  <a:pt x="2774515" y="1217971"/>
                  <a:pt x="2698315" y="1244007"/>
                  <a:pt x="2617670" y="1253404"/>
                </a:cubicBezTo>
                <a:lnTo>
                  <a:pt x="2617670" y="1253404"/>
                </a:lnTo>
                <a:cubicBezTo>
                  <a:pt x="2615892" y="1434633"/>
                  <a:pt x="2433266" y="1580353"/>
                  <a:pt x="2209873" y="1578893"/>
                </a:cubicBezTo>
                <a:cubicBezTo>
                  <a:pt x="2135197" y="1578410"/>
                  <a:pt x="2062172" y="1561189"/>
                  <a:pt x="1998799" y="1529121"/>
                </a:cubicBezTo>
                <a:lnTo>
                  <a:pt x="1998799" y="1529121"/>
                </a:lnTo>
                <a:cubicBezTo>
                  <a:pt x="1923234" y="1732283"/>
                  <a:pt x="1659709" y="1847117"/>
                  <a:pt x="1410154" y="1785598"/>
                </a:cubicBezTo>
                <a:cubicBezTo>
                  <a:pt x="1305506" y="1759817"/>
                  <a:pt x="1215082" y="1705309"/>
                  <a:pt x="1154376" y="1631344"/>
                </a:cubicBezTo>
                <a:lnTo>
                  <a:pt x="1154376" y="1631344"/>
                </a:lnTo>
                <a:cubicBezTo>
                  <a:pt x="898852" y="1756464"/>
                  <a:pt x="567178" y="1689167"/>
                  <a:pt x="413559" y="1481014"/>
                </a:cubicBezTo>
                <a:cubicBezTo>
                  <a:pt x="411629" y="1478398"/>
                  <a:pt x="409724" y="1475756"/>
                  <a:pt x="407857" y="1473102"/>
                </a:cubicBezTo>
                <a:lnTo>
                  <a:pt x="407857" y="1473102"/>
                </a:lnTo>
                <a:cubicBezTo>
                  <a:pt x="240611" y="1488989"/>
                  <a:pt x="89125" y="1392114"/>
                  <a:pt x="69504" y="1256707"/>
                </a:cubicBezTo>
                <a:cubicBezTo>
                  <a:pt x="59039" y="1184570"/>
                  <a:pt x="88376" y="1112307"/>
                  <a:pt x="149717" y="1059221"/>
                </a:cubicBezTo>
                <a:lnTo>
                  <a:pt x="149717" y="1059221"/>
                </a:lnTo>
                <a:cubicBezTo>
                  <a:pt x="4911" y="990133"/>
                  <a:pt x="-43729" y="838114"/>
                  <a:pt x="41068" y="720004"/>
                </a:cubicBezTo>
                <a:cubicBezTo>
                  <a:pt x="89989" y="651805"/>
                  <a:pt x="175803" y="606720"/>
                  <a:pt x="272094" y="598720"/>
                </a:cubicBezTo>
                <a:lnTo>
                  <a:pt x="274647" y="59300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73" name="Freeform 3"/>
          <p:cNvSpPr/>
          <p:nvPr/>
        </p:nvSpPr>
        <p:spPr>
          <a:xfrm>
            <a:off x="3746500" y="3857625"/>
            <a:ext cx="101600" cy="100013"/>
          </a:xfrm>
          <a:custGeom>
            <a:avLst/>
            <a:gdLst>
              <a:gd name="connsiteX0" fmla="*/ 100076 w 100076"/>
              <a:gd name="connsiteY0" fmla="*/ 50038 h 100076"/>
              <a:gd name="connsiteX1" fmla="*/ 50038 w 100076"/>
              <a:gd name="connsiteY1" fmla="*/ 100076 h 100076"/>
              <a:gd name="connsiteX2" fmla="*/ 0 w 100076"/>
              <a:gd name="connsiteY2" fmla="*/ 50038 h 100076"/>
              <a:gd name="connsiteX3" fmla="*/ 50038 w 100076"/>
              <a:gd name="connsiteY3" fmla="*/ 0 h 100076"/>
              <a:gd name="connsiteX4" fmla="*/ 100076 w 100076"/>
              <a:gd name="connsiteY4" fmla="*/ 50038 h 1000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0076" h="100076">
                <a:moveTo>
                  <a:pt x="100076" y="50038"/>
                </a:moveTo>
                <a:cubicBezTo>
                  <a:pt x="100076" y="77723"/>
                  <a:pt x="77723" y="100076"/>
                  <a:pt x="50038" y="100076"/>
                </a:cubicBezTo>
                <a:cubicBezTo>
                  <a:pt x="22478" y="100076"/>
                  <a:pt x="0" y="77723"/>
                  <a:pt x="0" y="50038"/>
                </a:cubicBezTo>
                <a:cubicBezTo>
                  <a:pt x="0" y="22352"/>
                  <a:pt x="22478" y="0"/>
                  <a:pt x="50038" y="0"/>
                </a:cubicBezTo>
                <a:cubicBezTo>
                  <a:pt x="77723" y="0"/>
                  <a:pt x="100076" y="22352"/>
                  <a:pt x="100076" y="5003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74" name="Freeform 3"/>
          <p:cNvSpPr/>
          <p:nvPr/>
        </p:nvSpPr>
        <p:spPr>
          <a:xfrm>
            <a:off x="3443288" y="3986213"/>
            <a:ext cx="200025" cy="200025"/>
          </a:xfrm>
          <a:custGeom>
            <a:avLst/>
            <a:gdLst>
              <a:gd name="connsiteX0" fmla="*/ 200152 w 200152"/>
              <a:gd name="connsiteY0" fmla="*/ 100075 h 200151"/>
              <a:gd name="connsiteX1" fmla="*/ 100076 w 200152"/>
              <a:gd name="connsiteY1" fmla="*/ 200151 h 200151"/>
              <a:gd name="connsiteX2" fmla="*/ 0 w 200152"/>
              <a:gd name="connsiteY2" fmla="*/ 100075 h 200151"/>
              <a:gd name="connsiteX3" fmla="*/ 100076 w 200152"/>
              <a:gd name="connsiteY3" fmla="*/ 0 h 200151"/>
              <a:gd name="connsiteX4" fmla="*/ 200152 w 200152"/>
              <a:gd name="connsiteY4" fmla="*/ 100075 h 2001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0152" h="200151">
                <a:moveTo>
                  <a:pt x="200152" y="100075"/>
                </a:moveTo>
                <a:cubicBezTo>
                  <a:pt x="200152" y="155447"/>
                  <a:pt x="155321" y="200151"/>
                  <a:pt x="100076" y="200151"/>
                </a:cubicBezTo>
                <a:cubicBezTo>
                  <a:pt x="44830" y="200151"/>
                  <a:pt x="0" y="155447"/>
                  <a:pt x="0" y="100075"/>
                </a:cubicBezTo>
                <a:cubicBezTo>
                  <a:pt x="0" y="44830"/>
                  <a:pt x="44830" y="0"/>
                  <a:pt x="100076" y="0"/>
                </a:cubicBezTo>
                <a:cubicBezTo>
                  <a:pt x="155321" y="0"/>
                  <a:pt x="200152" y="44830"/>
                  <a:pt x="200152" y="100075"/>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75" name="Freeform 3"/>
          <p:cNvSpPr/>
          <p:nvPr/>
        </p:nvSpPr>
        <p:spPr>
          <a:xfrm>
            <a:off x="3055938" y="4175125"/>
            <a:ext cx="301625" cy="300038"/>
          </a:xfrm>
          <a:custGeom>
            <a:avLst/>
            <a:gdLst>
              <a:gd name="connsiteX0" fmla="*/ 300354 w 300354"/>
              <a:gd name="connsiteY0" fmla="*/ 150114 h 300228"/>
              <a:gd name="connsiteX1" fmla="*/ 150114 w 300354"/>
              <a:gd name="connsiteY1" fmla="*/ 300228 h 300228"/>
              <a:gd name="connsiteX2" fmla="*/ 0 w 300354"/>
              <a:gd name="connsiteY2" fmla="*/ 150114 h 300228"/>
              <a:gd name="connsiteX3" fmla="*/ 150114 w 300354"/>
              <a:gd name="connsiteY3" fmla="*/ 0 h 300228"/>
              <a:gd name="connsiteX4" fmla="*/ 300354 w 300354"/>
              <a:gd name="connsiteY4" fmla="*/ 150114 h 3002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0354" h="300228">
                <a:moveTo>
                  <a:pt x="300354" y="150114"/>
                </a:moveTo>
                <a:cubicBezTo>
                  <a:pt x="300354" y="233045"/>
                  <a:pt x="233045" y="300228"/>
                  <a:pt x="150114" y="300228"/>
                </a:cubicBezTo>
                <a:cubicBezTo>
                  <a:pt x="67310" y="300228"/>
                  <a:pt x="0" y="233045"/>
                  <a:pt x="0" y="150114"/>
                </a:cubicBezTo>
                <a:cubicBezTo>
                  <a:pt x="0" y="67183"/>
                  <a:pt x="67310" y="0"/>
                  <a:pt x="150114" y="0"/>
                </a:cubicBezTo>
                <a:cubicBezTo>
                  <a:pt x="233045" y="0"/>
                  <a:pt x="300354" y="67183"/>
                  <a:pt x="300354" y="150114"/>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76" name="Freeform 3"/>
          <p:cNvSpPr/>
          <p:nvPr/>
        </p:nvSpPr>
        <p:spPr>
          <a:xfrm>
            <a:off x="454025" y="4286250"/>
            <a:ext cx="3048000" cy="1827213"/>
          </a:xfrm>
          <a:custGeom>
            <a:avLst/>
            <a:gdLst>
              <a:gd name="connsiteX0" fmla="*/ 287347 w 3048873"/>
              <a:gd name="connsiteY0" fmla="*/ 605704 h 1827583"/>
              <a:gd name="connsiteX1" fmla="*/ 691626 w 3048873"/>
              <a:gd name="connsiteY1" fmla="*/ 174285 h 1827583"/>
              <a:gd name="connsiteX2" fmla="*/ 993975 w 3048873"/>
              <a:gd name="connsiteY2" fmla="*/ 223307 h 1827583"/>
              <a:gd name="connsiteX3" fmla="*/ 993975 w 3048873"/>
              <a:gd name="connsiteY3" fmla="*/ 223307 h 1827583"/>
              <a:gd name="connsiteX4" fmla="*/ 1498292 w 3048873"/>
              <a:gd name="connsiteY4" fmla="*/ 97832 h 1827583"/>
              <a:gd name="connsiteX5" fmla="*/ 1585033 w 3048873"/>
              <a:gd name="connsiteY5" fmla="*/ 149520 h 1827583"/>
              <a:gd name="connsiteX6" fmla="*/ 1585033 w 3048873"/>
              <a:gd name="connsiteY6" fmla="*/ 149520 h 1827583"/>
              <a:gd name="connsiteX7" fmla="*/ 1994354 w 3048873"/>
              <a:gd name="connsiteY7" fmla="*/ 38395 h 1827583"/>
              <a:gd name="connsiteX8" fmla="*/ 2100907 w 3048873"/>
              <a:gd name="connsiteY8" fmla="*/ 109896 h 1827583"/>
              <a:gd name="connsiteX9" fmla="*/ 2100907 w 3048873"/>
              <a:gd name="connsiteY9" fmla="*/ 109896 h 1827583"/>
              <a:gd name="connsiteX10" fmla="*/ 2579570 w 3048873"/>
              <a:gd name="connsiteY10" fmla="*/ 77892 h 1827583"/>
              <a:gd name="connsiteX11" fmla="*/ 2694251 w 3048873"/>
              <a:gd name="connsiteY11" fmla="*/ 238928 h 1827583"/>
              <a:gd name="connsiteX12" fmla="*/ 2694251 w 3048873"/>
              <a:gd name="connsiteY12" fmla="*/ 238928 h 1827583"/>
              <a:gd name="connsiteX13" fmla="*/ 2956125 w 3048873"/>
              <a:gd name="connsiteY13" fmla="*/ 611292 h 1827583"/>
              <a:gd name="connsiteX14" fmla="*/ 2938980 w 3048873"/>
              <a:gd name="connsiteY14" fmla="*/ 651170 h 1827583"/>
              <a:gd name="connsiteX15" fmla="*/ 2938980 w 3048873"/>
              <a:gd name="connsiteY15" fmla="*/ 651170 h 1827583"/>
              <a:gd name="connsiteX16" fmla="*/ 2851858 w 3048873"/>
              <a:gd name="connsiteY16" fmla="*/ 1190412 h 1827583"/>
              <a:gd name="connsiteX17" fmla="*/ 2630370 w 3048873"/>
              <a:gd name="connsiteY17" fmla="*/ 1266104 h 1827583"/>
              <a:gd name="connsiteX18" fmla="*/ 2630370 w 3048873"/>
              <a:gd name="connsiteY18" fmla="*/ 1266104 h 1827583"/>
              <a:gd name="connsiteX19" fmla="*/ 2222573 w 3048873"/>
              <a:gd name="connsiteY19" fmla="*/ 1591593 h 1827583"/>
              <a:gd name="connsiteX20" fmla="*/ 2011499 w 3048873"/>
              <a:gd name="connsiteY20" fmla="*/ 1541821 h 1827583"/>
              <a:gd name="connsiteX21" fmla="*/ 2011499 w 3048873"/>
              <a:gd name="connsiteY21" fmla="*/ 1541821 h 1827583"/>
              <a:gd name="connsiteX22" fmla="*/ 1422854 w 3048873"/>
              <a:gd name="connsiteY22" fmla="*/ 1798298 h 1827583"/>
              <a:gd name="connsiteX23" fmla="*/ 1167076 w 3048873"/>
              <a:gd name="connsiteY23" fmla="*/ 1644044 h 1827583"/>
              <a:gd name="connsiteX24" fmla="*/ 1167076 w 3048873"/>
              <a:gd name="connsiteY24" fmla="*/ 1644044 h 1827583"/>
              <a:gd name="connsiteX25" fmla="*/ 426259 w 3048873"/>
              <a:gd name="connsiteY25" fmla="*/ 1493714 h 1827583"/>
              <a:gd name="connsiteX26" fmla="*/ 420557 w 3048873"/>
              <a:gd name="connsiteY26" fmla="*/ 1485802 h 1827583"/>
              <a:gd name="connsiteX27" fmla="*/ 420557 w 3048873"/>
              <a:gd name="connsiteY27" fmla="*/ 1485802 h 1827583"/>
              <a:gd name="connsiteX28" fmla="*/ 82204 w 3048873"/>
              <a:gd name="connsiteY28" fmla="*/ 1269407 h 1827583"/>
              <a:gd name="connsiteX29" fmla="*/ 162417 w 3048873"/>
              <a:gd name="connsiteY29" fmla="*/ 1071921 h 1827583"/>
              <a:gd name="connsiteX30" fmla="*/ 162417 w 3048873"/>
              <a:gd name="connsiteY30" fmla="*/ 1071921 h 1827583"/>
              <a:gd name="connsiteX31" fmla="*/ 53768 w 3048873"/>
              <a:gd name="connsiteY31" fmla="*/ 732704 h 1827583"/>
              <a:gd name="connsiteX32" fmla="*/ 284794 w 3048873"/>
              <a:gd name="connsiteY32" fmla="*/ 611420 h 1827583"/>
              <a:gd name="connsiteX33" fmla="*/ 287347 w 3048873"/>
              <a:gd name="connsiteY33" fmla="*/ 605704 h 182758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Lst>
            <a:rect l="l" t="t" r="r" b="b"/>
            <a:pathLst>
              <a:path w="3048873" h="1827583">
                <a:moveTo>
                  <a:pt x="287347" y="605704"/>
                </a:moveTo>
                <a:cubicBezTo>
                  <a:pt x="252193" y="396027"/>
                  <a:pt x="433193" y="202860"/>
                  <a:pt x="691626" y="174285"/>
                </a:cubicBezTo>
                <a:cubicBezTo>
                  <a:pt x="796350" y="162728"/>
                  <a:pt x="902789" y="180001"/>
                  <a:pt x="993975" y="223307"/>
                </a:cubicBezTo>
                <a:lnTo>
                  <a:pt x="993975" y="223307"/>
                </a:lnTo>
                <a:cubicBezTo>
                  <a:pt x="1090622" y="75479"/>
                  <a:pt x="1316428" y="19345"/>
                  <a:pt x="1498292" y="97832"/>
                </a:cubicBezTo>
                <a:cubicBezTo>
                  <a:pt x="1530169" y="111547"/>
                  <a:pt x="1559252" y="128946"/>
                  <a:pt x="1585033" y="149520"/>
                </a:cubicBezTo>
                <a:lnTo>
                  <a:pt x="1585033" y="149520"/>
                </a:lnTo>
                <a:cubicBezTo>
                  <a:pt x="1660217" y="26965"/>
                  <a:pt x="1843478" y="-22817"/>
                  <a:pt x="1994354" y="38395"/>
                </a:cubicBezTo>
                <a:cubicBezTo>
                  <a:pt x="2036137" y="55286"/>
                  <a:pt x="2072586" y="79670"/>
                  <a:pt x="2100907" y="109896"/>
                </a:cubicBezTo>
                <a:lnTo>
                  <a:pt x="2100907" y="109896"/>
                </a:lnTo>
                <a:cubicBezTo>
                  <a:pt x="2222192" y="-6054"/>
                  <a:pt x="2436441" y="-20278"/>
                  <a:pt x="2579570" y="77892"/>
                </a:cubicBezTo>
                <a:cubicBezTo>
                  <a:pt x="2639768" y="119167"/>
                  <a:pt x="2680281" y="176063"/>
                  <a:pt x="2694251" y="238928"/>
                </a:cubicBezTo>
                <a:lnTo>
                  <a:pt x="2694251" y="238928"/>
                </a:lnTo>
                <a:cubicBezTo>
                  <a:pt x="2893006" y="282997"/>
                  <a:pt x="3010227" y="449748"/>
                  <a:pt x="2956125" y="611292"/>
                </a:cubicBezTo>
                <a:cubicBezTo>
                  <a:pt x="2951553" y="624882"/>
                  <a:pt x="2945838" y="638216"/>
                  <a:pt x="2938980" y="651170"/>
                </a:cubicBezTo>
                <a:lnTo>
                  <a:pt x="2938980" y="651170"/>
                </a:lnTo>
                <a:cubicBezTo>
                  <a:pt x="3098365" y="819572"/>
                  <a:pt x="3059376" y="1060999"/>
                  <a:pt x="2851858" y="1190412"/>
                </a:cubicBezTo>
                <a:cubicBezTo>
                  <a:pt x="2787215" y="1230671"/>
                  <a:pt x="2711015" y="1256707"/>
                  <a:pt x="2630370" y="1266104"/>
                </a:cubicBezTo>
                <a:lnTo>
                  <a:pt x="2630370" y="1266104"/>
                </a:lnTo>
                <a:cubicBezTo>
                  <a:pt x="2628592" y="1447333"/>
                  <a:pt x="2445966" y="1593053"/>
                  <a:pt x="2222573" y="1591593"/>
                </a:cubicBezTo>
                <a:cubicBezTo>
                  <a:pt x="2147897" y="1591110"/>
                  <a:pt x="2074872" y="1573889"/>
                  <a:pt x="2011499" y="1541821"/>
                </a:cubicBezTo>
                <a:lnTo>
                  <a:pt x="2011499" y="1541821"/>
                </a:lnTo>
                <a:cubicBezTo>
                  <a:pt x="1935934" y="1744983"/>
                  <a:pt x="1672409" y="1859817"/>
                  <a:pt x="1422854" y="1798298"/>
                </a:cubicBezTo>
                <a:cubicBezTo>
                  <a:pt x="1318206" y="1772517"/>
                  <a:pt x="1227782" y="1718009"/>
                  <a:pt x="1167076" y="1644044"/>
                </a:cubicBezTo>
                <a:lnTo>
                  <a:pt x="1167076" y="1644044"/>
                </a:lnTo>
                <a:cubicBezTo>
                  <a:pt x="911552" y="1769164"/>
                  <a:pt x="579878" y="1701867"/>
                  <a:pt x="426259" y="1493714"/>
                </a:cubicBezTo>
                <a:cubicBezTo>
                  <a:pt x="424329" y="1491098"/>
                  <a:pt x="422424" y="1488456"/>
                  <a:pt x="420557" y="1485802"/>
                </a:cubicBezTo>
                <a:lnTo>
                  <a:pt x="420557" y="1485802"/>
                </a:lnTo>
                <a:cubicBezTo>
                  <a:pt x="253311" y="1501689"/>
                  <a:pt x="101825" y="1404814"/>
                  <a:pt x="82204" y="1269407"/>
                </a:cubicBezTo>
                <a:cubicBezTo>
                  <a:pt x="71739" y="1197270"/>
                  <a:pt x="101076" y="1125007"/>
                  <a:pt x="162417" y="1071921"/>
                </a:cubicBezTo>
                <a:lnTo>
                  <a:pt x="162417" y="1071921"/>
                </a:lnTo>
                <a:cubicBezTo>
                  <a:pt x="17611" y="1002833"/>
                  <a:pt x="-31029" y="850814"/>
                  <a:pt x="53768" y="732704"/>
                </a:cubicBezTo>
                <a:cubicBezTo>
                  <a:pt x="102689" y="664505"/>
                  <a:pt x="188503" y="619420"/>
                  <a:pt x="284794" y="611420"/>
                </a:cubicBezTo>
                <a:lnTo>
                  <a:pt x="287347" y="605704"/>
                </a:ln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77" name="Freeform 3"/>
          <p:cNvSpPr/>
          <p:nvPr/>
        </p:nvSpPr>
        <p:spPr>
          <a:xfrm>
            <a:off x="3733800" y="3844925"/>
            <a:ext cx="127000" cy="125413"/>
          </a:xfrm>
          <a:custGeom>
            <a:avLst/>
            <a:gdLst>
              <a:gd name="connsiteX0" fmla="*/ 112776 w 125476"/>
              <a:gd name="connsiteY0" fmla="*/ 62738 h 125476"/>
              <a:gd name="connsiteX1" fmla="*/ 62738 w 125476"/>
              <a:gd name="connsiteY1" fmla="*/ 112776 h 125476"/>
              <a:gd name="connsiteX2" fmla="*/ 12700 w 125476"/>
              <a:gd name="connsiteY2" fmla="*/ 62738 h 125476"/>
              <a:gd name="connsiteX3" fmla="*/ 62738 w 125476"/>
              <a:gd name="connsiteY3" fmla="*/ 12700 h 125476"/>
              <a:gd name="connsiteX4" fmla="*/ 112776 w 125476"/>
              <a:gd name="connsiteY4" fmla="*/ 62738 h 12547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5476" h="125476">
                <a:moveTo>
                  <a:pt x="112776" y="62738"/>
                </a:moveTo>
                <a:cubicBezTo>
                  <a:pt x="112776" y="90423"/>
                  <a:pt x="90423" y="112776"/>
                  <a:pt x="62738" y="112776"/>
                </a:cubicBezTo>
                <a:cubicBezTo>
                  <a:pt x="35178" y="112776"/>
                  <a:pt x="12700" y="90423"/>
                  <a:pt x="12700" y="62738"/>
                </a:cubicBezTo>
                <a:cubicBezTo>
                  <a:pt x="12700" y="35052"/>
                  <a:pt x="35178" y="12700"/>
                  <a:pt x="62738" y="12700"/>
                </a:cubicBezTo>
                <a:cubicBezTo>
                  <a:pt x="90423" y="12700"/>
                  <a:pt x="112776" y="35052"/>
                  <a:pt x="112776" y="62738"/>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78" name="Freeform 3"/>
          <p:cNvSpPr/>
          <p:nvPr/>
        </p:nvSpPr>
        <p:spPr>
          <a:xfrm>
            <a:off x="3430588" y="3973513"/>
            <a:ext cx="225425" cy="225425"/>
          </a:xfrm>
          <a:custGeom>
            <a:avLst/>
            <a:gdLst>
              <a:gd name="connsiteX0" fmla="*/ 212852 w 225552"/>
              <a:gd name="connsiteY0" fmla="*/ 112775 h 225551"/>
              <a:gd name="connsiteX1" fmla="*/ 112776 w 225552"/>
              <a:gd name="connsiteY1" fmla="*/ 212851 h 225551"/>
              <a:gd name="connsiteX2" fmla="*/ 12700 w 225552"/>
              <a:gd name="connsiteY2" fmla="*/ 112775 h 225551"/>
              <a:gd name="connsiteX3" fmla="*/ 112776 w 225552"/>
              <a:gd name="connsiteY3" fmla="*/ 12700 h 225551"/>
              <a:gd name="connsiteX4" fmla="*/ 212852 w 225552"/>
              <a:gd name="connsiteY4" fmla="*/ 112775 h 2255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5552" h="225551">
                <a:moveTo>
                  <a:pt x="212852" y="112775"/>
                </a:moveTo>
                <a:cubicBezTo>
                  <a:pt x="212852" y="168147"/>
                  <a:pt x="168021" y="212851"/>
                  <a:pt x="112776" y="212851"/>
                </a:cubicBezTo>
                <a:cubicBezTo>
                  <a:pt x="57530" y="212851"/>
                  <a:pt x="12700" y="168147"/>
                  <a:pt x="12700" y="112775"/>
                </a:cubicBezTo>
                <a:cubicBezTo>
                  <a:pt x="12700" y="57530"/>
                  <a:pt x="57530" y="12700"/>
                  <a:pt x="112776" y="12700"/>
                </a:cubicBezTo>
                <a:cubicBezTo>
                  <a:pt x="168021" y="12700"/>
                  <a:pt x="212852" y="57530"/>
                  <a:pt x="212852" y="112775"/>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79" name="Freeform 3"/>
          <p:cNvSpPr/>
          <p:nvPr/>
        </p:nvSpPr>
        <p:spPr>
          <a:xfrm>
            <a:off x="3043238" y="4162425"/>
            <a:ext cx="327025" cy="325438"/>
          </a:xfrm>
          <a:custGeom>
            <a:avLst/>
            <a:gdLst>
              <a:gd name="connsiteX0" fmla="*/ 313054 w 325754"/>
              <a:gd name="connsiteY0" fmla="*/ 162814 h 325628"/>
              <a:gd name="connsiteX1" fmla="*/ 162814 w 325754"/>
              <a:gd name="connsiteY1" fmla="*/ 312928 h 325628"/>
              <a:gd name="connsiteX2" fmla="*/ 12700 w 325754"/>
              <a:gd name="connsiteY2" fmla="*/ 162814 h 325628"/>
              <a:gd name="connsiteX3" fmla="*/ 162814 w 325754"/>
              <a:gd name="connsiteY3" fmla="*/ 12700 h 325628"/>
              <a:gd name="connsiteX4" fmla="*/ 313054 w 325754"/>
              <a:gd name="connsiteY4" fmla="*/ 162814 h 3256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5754" h="325628">
                <a:moveTo>
                  <a:pt x="313054" y="162814"/>
                </a:moveTo>
                <a:cubicBezTo>
                  <a:pt x="313054" y="245745"/>
                  <a:pt x="245745" y="312928"/>
                  <a:pt x="162814" y="312928"/>
                </a:cubicBezTo>
                <a:cubicBezTo>
                  <a:pt x="80010" y="312928"/>
                  <a:pt x="12700" y="245745"/>
                  <a:pt x="12700" y="162814"/>
                </a:cubicBezTo>
                <a:cubicBezTo>
                  <a:pt x="12700" y="79883"/>
                  <a:pt x="80010" y="12700"/>
                  <a:pt x="162814" y="12700"/>
                </a:cubicBezTo>
                <a:cubicBezTo>
                  <a:pt x="245745" y="12700"/>
                  <a:pt x="313054" y="79883"/>
                  <a:pt x="313054" y="162814"/>
                </a:cubicBezTo>
              </a:path>
            </a:pathLst>
          </a:custGeom>
          <a:solidFill>
            <a:srgbClr val="000000">
              <a:alpha val="0"/>
            </a:srgbClr>
          </a:solidFill>
          <a:ln w="25400">
            <a:solidFill>
              <a:srgbClr val="4F81BD">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80" name="Freeform 3"/>
          <p:cNvSpPr/>
          <p:nvPr/>
        </p:nvSpPr>
        <p:spPr>
          <a:xfrm>
            <a:off x="606425" y="5338763"/>
            <a:ext cx="203200" cy="58737"/>
          </a:xfrm>
          <a:custGeom>
            <a:avLst/>
            <a:gdLst>
              <a:gd name="connsiteX0" fmla="*/ 189839 w 202539"/>
              <a:gd name="connsiteY0" fmla="*/ 45973 h 58743"/>
              <a:gd name="connsiteX1" fmla="*/ 12700 w 202539"/>
              <a:gd name="connsiteY1" fmla="*/ 12700 h 58743"/>
            </a:gdLst>
            <a:ahLst/>
            <a:cxnLst>
              <a:cxn ang="0">
                <a:pos x="connsiteX0" y="connsiteY0"/>
              </a:cxn>
              <a:cxn ang="1">
                <a:pos x="connsiteX1" y="connsiteY1"/>
              </a:cxn>
            </a:cxnLst>
            <a:rect l="l" t="t" r="r" b="b"/>
            <a:pathLst>
              <a:path w="202539" h="58743">
                <a:moveTo>
                  <a:pt x="189839" y="45973"/>
                </a:moveTo>
                <a:cubicBezTo>
                  <a:pt x="128028" y="49910"/>
                  <a:pt x="66205" y="38353"/>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81" name="Freeform 3"/>
          <p:cNvSpPr/>
          <p:nvPr/>
        </p:nvSpPr>
        <p:spPr>
          <a:xfrm>
            <a:off x="862013" y="5735638"/>
            <a:ext cx="103187" cy="41275"/>
          </a:xfrm>
          <a:custGeom>
            <a:avLst/>
            <a:gdLst>
              <a:gd name="connsiteX0" fmla="*/ 90208 w 102908"/>
              <a:gd name="connsiteY0" fmla="*/ 12700 h 41313"/>
              <a:gd name="connsiteX1" fmla="*/ 12700 w 102908"/>
              <a:gd name="connsiteY1" fmla="*/ 28612 h 41313"/>
            </a:gdLst>
            <a:ahLst/>
            <a:cxnLst>
              <a:cxn ang="0">
                <a:pos x="connsiteX0" y="connsiteY0"/>
              </a:cxn>
              <a:cxn ang="1">
                <a:pos x="connsiteX1" y="connsiteY1"/>
              </a:cxn>
            </a:cxnLst>
            <a:rect l="l" t="t" r="r" b="b"/>
            <a:pathLst>
              <a:path w="102908" h="41313">
                <a:moveTo>
                  <a:pt x="90208" y="12700"/>
                </a:moveTo>
                <a:cubicBezTo>
                  <a:pt x="65354" y="20739"/>
                  <a:pt x="39293" y="26085"/>
                  <a:pt x="12700" y="2861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82" name="Freeform 3"/>
          <p:cNvSpPr/>
          <p:nvPr/>
        </p:nvSpPr>
        <p:spPr>
          <a:xfrm>
            <a:off x="1560513" y="5837238"/>
            <a:ext cx="73025" cy="98425"/>
          </a:xfrm>
          <a:custGeom>
            <a:avLst/>
            <a:gdLst>
              <a:gd name="connsiteX0" fmla="*/ 59436 w 72136"/>
              <a:gd name="connsiteY0" fmla="*/ 85268 h 97967"/>
              <a:gd name="connsiteX1" fmla="*/ 12700 w 72136"/>
              <a:gd name="connsiteY1" fmla="*/ 12700 h 97967"/>
            </a:gdLst>
            <a:ahLst/>
            <a:cxnLst>
              <a:cxn ang="0">
                <a:pos x="connsiteX0" y="connsiteY0"/>
              </a:cxn>
              <a:cxn ang="1">
                <a:pos x="connsiteX1" y="connsiteY1"/>
              </a:cxn>
            </a:cxnLst>
            <a:rect l="l" t="t" r="r" b="b"/>
            <a:pathLst>
              <a:path w="72136" h="97967">
                <a:moveTo>
                  <a:pt x="59436" y="85268"/>
                </a:moveTo>
                <a:cubicBezTo>
                  <a:pt x="40766" y="62496"/>
                  <a:pt x="25019" y="38176"/>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83" name="Freeform 3"/>
          <p:cNvSpPr/>
          <p:nvPr/>
        </p:nvSpPr>
        <p:spPr>
          <a:xfrm>
            <a:off x="2452688" y="5729288"/>
            <a:ext cx="44450" cy="104775"/>
          </a:xfrm>
          <a:custGeom>
            <a:avLst/>
            <a:gdLst>
              <a:gd name="connsiteX0" fmla="*/ 31369 w 44069"/>
              <a:gd name="connsiteY0" fmla="*/ 12700 h 105041"/>
              <a:gd name="connsiteX1" fmla="*/ 12700 w 44069"/>
              <a:gd name="connsiteY1" fmla="*/ 92341 h 105041"/>
            </a:gdLst>
            <a:ahLst/>
            <a:cxnLst>
              <a:cxn ang="0">
                <a:pos x="connsiteX0" y="connsiteY0"/>
              </a:cxn>
              <a:cxn ang="1">
                <a:pos x="connsiteX1" y="connsiteY1"/>
              </a:cxn>
            </a:cxnLst>
            <a:rect l="l" t="t" r="r" b="b"/>
            <a:pathLst>
              <a:path w="44069" h="105041">
                <a:moveTo>
                  <a:pt x="31369" y="12700"/>
                </a:moveTo>
                <a:cubicBezTo>
                  <a:pt x="28575" y="39712"/>
                  <a:pt x="22351" y="66395"/>
                  <a:pt x="12700" y="9234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84" name="Freeform 3"/>
          <p:cNvSpPr/>
          <p:nvPr/>
        </p:nvSpPr>
        <p:spPr>
          <a:xfrm>
            <a:off x="2841625" y="5237163"/>
            <a:ext cx="254000" cy="323850"/>
          </a:xfrm>
          <a:custGeom>
            <a:avLst/>
            <a:gdLst>
              <a:gd name="connsiteX0" fmla="*/ 12700 w 252856"/>
              <a:gd name="connsiteY0" fmla="*/ 12700 h 323088"/>
              <a:gd name="connsiteX1" fmla="*/ 240157 w 252856"/>
              <a:gd name="connsiteY1" fmla="*/ 310388 h 323088"/>
            </a:gdLst>
            <a:ahLst/>
            <a:cxnLst>
              <a:cxn ang="0">
                <a:pos x="connsiteX0" y="connsiteY0"/>
              </a:cxn>
              <a:cxn ang="1">
                <a:pos x="connsiteX1" y="connsiteY1"/>
              </a:cxn>
            </a:cxnLst>
            <a:rect l="l" t="t" r="r" b="b"/>
            <a:pathLst>
              <a:path w="252856" h="323088">
                <a:moveTo>
                  <a:pt x="12700" y="12700"/>
                </a:moveTo>
                <a:cubicBezTo>
                  <a:pt x="152907" y="68071"/>
                  <a:pt x="241300" y="183895"/>
                  <a:pt x="240157" y="310388"/>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85" name="Freeform 3"/>
          <p:cNvSpPr/>
          <p:nvPr/>
        </p:nvSpPr>
        <p:spPr>
          <a:xfrm>
            <a:off x="3276600" y="4919663"/>
            <a:ext cx="127000" cy="138112"/>
          </a:xfrm>
          <a:custGeom>
            <a:avLst/>
            <a:gdLst>
              <a:gd name="connsiteX0" fmla="*/ 113919 w 126618"/>
              <a:gd name="connsiteY0" fmla="*/ 12700 h 137032"/>
              <a:gd name="connsiteX1" fmla="*/ 12700 w 126618"/>
              <a:gd name="connsiteY1" fmla="*/ 124332 h 137032"/>
            </a:gdLst>
            <a:ahLst/>
            <a:cxnLst>
              <a:cxn ang="0">
                <a:pos x="connsiteX0" y="connsiteY0"/>
              </a:cxn>
              <a:cxn ang="1">
                <a:pos x="connsiteX1" y="connsiteY1"/>
              </a:cxn>
            </a:cxnLst>
            <a:rect l="l" t="t" r="r" b="b"/>
            <a:pathLst>
              <a:path w="126618" h="137032">
                <a:moveTo>
                  <a:pt x="113919" y="12700"/>
                </a:moveTo>
                <a:cubicBezTo>
                  <a:pt x="91185" y="55879"/>
                  <a:pt x="56515" y="93979"/>
                  <a:pt x="12700" y="124332"/>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86" name="Freeform 3"/>
          <p:cNvSpPr/>
          <p:nvPr/>
        </p:nvSpPr>
        <p:spPr>
          <a:xfrm>
            <a:off x="3135313" y="4506913"/>
            <a:ext cx="31750" cy="77787"/>
          </a:xfrm>
          <a:custGeom>
            <a:avLst/>
            <a:gdLst>
              <a:gd name="connsiteX0" fmla="*/ 12700 w 30734"/>
              <a:gd name="connsiteY0" fmla="*/ 12700 h 78105"/>
              <a:gd name="connsiteX1" fmla="*/ 18034 w 30734"/>
              <a:gd name="connsiteY1" fmla="*/ 65404 h 78105"/>
            </a:gdLst>
            <a:ahLst/>
            <a:cxnLst>
              <a:cxn ang="0">
                <a:pos x="connsiteX0" y="connsiteY0"/>
              </a:cxn>
              <a:cxn ang="1">
                <a:pos x="connsiteX1" y="connsiteY1"/>
              </a:cxn>
            </a:cxnLst>
            <a:rect l="l" t="t" r="r" b="b"/>
            <a:pathLst>
              <a:path w="30734" h="78105">
                <a:moveTo>
                  <a:pt x="12700" y="12700"/>
                </a:moveTo>
                <a:cubicBezTo>
                  <a:pt x="16637" y="30098"/>
                  <a:pt x="18415" y="47751"/>
                  <a:pt x="18034" y="65404"/>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87" name="Freeform 3"/>
          <p:cNvSpPr/>
          <p:nvPr/>
        </p:nvSpPr>
        <p:spPr>
          <a:xfrm>
            <a:off x="2489200" y="4378325"/>
            <a:ext cx="77788" cy="92075"/>
          </a:xfrm>
          <a:custGeom>
            <a:avLst/>
            <a:gdLst>
              <a:gd name="connsiteX0" fmla="*/ 12700 w 77215"/>
              <a:gd name="connsiteY0" fmla="*/ 79883 h 92582"/>
              <a:gd name="connsiteX1" fmla="*/ 64516 w 77215"/>
              <a:gd name="connsiteY1" fmla="*/ 12700 h 92582"/>
            </a:gdLst>
            <a:ahLst/>
            <a:cxnLst>
              <a:cxn ang="0">
                <a:pos x="connsiteX0" y="connsiteY0"/>
              </a:cxn>
              <a:cxn ang="1">
                <a:pos x="connsiteX1" y="connsiteY1"/>
              </a:cxn>
            </a:cxnLst>
            <a:rect l="l" t="t" r="r" b="b"/>
            <a:pathLst>
              <a:path w="77215" h="92582">
                <a:moveTo>
                  <a:pt x="12700" y="79883"/>
                </a:moveTo>
                <a:cubicBezTo>
                  <a:pt x="25907" y="55498"/>
                  <a:pt x="43306" y="32892"/>
                  <a:pt x="64516"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88" name="Freeform 3"/>
          <p:cNvSpPr/>
          <p:nvPr/>
        </p:nvSpPr>
        <p:spPr>
          <a:xfrm>
            <a:off x="2003425" y="4419600"/>
            <a:ext cx="50800" cy="82550"/>
          </a:xfrm>
          <a:custGeom>
            <a:avLst/>
            <a:gdLst>
              <a:gd name="connsiteX0" fmla="*/ 12700 w 50546"/>
              <a:gd name="connsiteY0" fmla="*/ 70611 h 83311"/>
              <a:gd name="connsiteX1" fmla="*/ 37846 w 50546"/>
              <a:gd name="connsiteY1" fmla="*/ 12700 h 83311"/>
            </a:gdLst>
            <a:ahLst/>
            <a:cxnLst>
              <a:cxn ang="0">
                <a:pos x="connsiteX0" y="connsiteY0"/>
              </a:cxn>
              <a:cxn ang="1">
                <a:pos x="connsiteX1" y="connsiteY1"/>
              </a:cxn>
            </a:cxnLst>
            <a:rect l="l" t="t" r="r" b="b"/>
            <a:pathLst>
              <a:path w="50546" h="83311">
                <a:moveTo>
                  <a:pt x="12700" y="70611"/>
                </a:moveTo>
                <a:cubicBezTo>
                  <a:pt x="18161" y="50546"/>
                  <a:pt x="26543" y="31115"/>
                  <a:pt x="37846"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89" name="Freeform 3"/>
          <p:cNvSpPr/>
          <p:nvPr/>
        </p:nvSpPr>
        <p:spPr>
          <a:xfrm>
            <a:off x="1435100" y="4495800"/>
            <a:ext cx="115888" cy="82550"/>
          </a:xfrm>
          <a:custGeom>
            <a:avLst/>
            <a:gdLst>
              <a:gd name="connsiteX0" fmla="*/ 12700 w 116331"/>
              <a:gd name="connsiteY0" fmla="*/ 12700 h 81660"/>
              <a:gd name="connsiteX1" fmla="*/ 103632 w 116331"/>
              <a:gd name="connsiteY1" fmla="*/ 68961 h 81660"/>
            </a:gdLst>
            <a:ahLst/>
            <a:cxnLst>
              <a:cxn ang="0">
                <a:pos x="connsiteX0" y="connsiteY0"/>
              </a:cxn>
              <a:cxn ang="1">
                <a:pos x="connsiteX1" y="connsiteY1"/>
              </a:cxn>
            </a:cxnLst>
            <a:rect l="l" t="t" r="r" b="b"/>
            <a:pathLst>
              <a:path w="116331" h="81660">
                <a:moveTo>
                  <a:pt x="12700" y="12700"/>
                </a:moveTo>
                <a:cubicBezTo>
                  <a:pt x="45719" y="28448"/>
                  <a:pt x="76327" y="47244"/>
                  <a:pt x="103632" y="68961"/>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90" name="Freeform 3"/>
          <p:cNvSpPr/>
          <p:nvPr/>
        </p:nvSpPr>
        <p:spPr>
          <a:xfrm>
            <a:off x="728663" y="4879975"/>
            <a:ext cx="41275" cy="84138"/>
          </a:xfrm>
          <a:custGeom>
            <a:avLst/>
            <a:gdLst>
              <a:gd name="connsiteX0" fmla="*/ 28562 w 41262"/>
              <a:gd name="connsiteY0" fmla="*/ 71882 h 84581"/>
              <a:gd name="connsiteX1" fmla="*/ 12700 w 41262"/>
              <a:gd name="connsiteY1" fmla="*/ 12700 h 84581"/>
            </a:gdLst>
            <a:ahLst/>
            <a:cxnLst>
              <a:cxn ang="0">
                <a:pos x="connsiteX0" y="connsiteY0"/>
              </a:cxn>
              <a:cxn ang="1">
                <a:pos x="connsiteX1" y="connsiteY1"/>
              </a:cxn>
            </a:cxnLst>
            <a:rect l="l" t="t" r="r" b="b"/>
            <a:pathLst>
              <a:path w="41262" h="84581">
                <a:moveTo>
                  <a:pt x="28562" y="71882"/>
                </a:moveTo>
                <a:cubicBezTo>
                  <a:pt x="21361" y="52577"/>
                  <a:pt x="16052" y="32765"/>
                  <a:pt x="12700" y="12700"/>
                </a:cubicBezTo>
              </a:path>
            </a:pathLst>
          </a:custGeom>
          <a:ln w="254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pic>
        <p:nvPicPr>
          <p:cNvPr id="20576" name="Picture 3"/>
          <p:cNvPicPr>
            <a:picLocks noChangeAspect="1" noChangeArrowheads="1"/>
          </p:cNvPicPr>
          <p:nvPr/>
        </p:nvPicPr>
        <p:blipFill>
          <a:blip r:embed="rId2"/>
          <a:srcRect/>
          <a:stretch>
            <a:fillRect/>
          </a:stretch>
        </p:blipFill>
        <p:spPr bwMode="auto">
          <a:xfrm>
            <a:off x="3403600" y="2971800"/>
            <a:ext cx="2692400" cy="3136900"/>
          </a:xfrm>
          <a:prstGeom prst="rect">
            <a:avLst/>
          </a:prstGeom>
          <a:noFill/>
          <a:ln w="9525">
            <a:noFill/>
            <a:miter lim="800000"/>
            <a:headEnd/>
            <a:tailEnd/>
          </a:ln>
        </p:spPr>
      </p:pic>
      <p:pic>
        <p:nvPicPr>
          <p:cNvPr id="20577"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6527800" y="4000500"/>
            <a:ext cx="1485900" cy="850900"/>
          </a:xfrm>
          <a:prstGeom prst="rect">
            <a:avLst/>
          </a:prstGeom>
          <a:noFill/>
        </p:spPr>
        <p:txBody>
          <a:bodyPr wrap="none" lIns="0" tIns="0" rIns="0">
            <a:spAutoFit/>
          </a:bodyPr>
          <a:lstStyle/>
          <a:p>
            <a:pPr fontAlgn="auto">
              <a:lnSpc>
                <a:spcPts val="1600"/>
              </a:lnSpc>
              <a:spcBef>
                <a:spcPts val="0"/>
              </a:spcBef>
              <a:spcAft>
                <a:spcPts val="0"/>
              </a:spcAft>
              <a:defRPr/>
            </a:pPr>
            <a:r>
              <a:rPr lang="en-US" altLang="zh-CN" sz="1403" b="1" dirty="0">
                <a:solidFill>
                  <a:srgbClr val="000000"/>
                </a:solidFill>
                <a:latin typeface="Tahoma" pitchFamily="18" charset="0"/>
                <a:cs typeface="Tahoma" pitchFamily="18" charset="0"/>
              </a:rPr>
              <a:t>20</a:t>
            </a:r>
            <a:r>
              <a:rPr lang="en-US" altLang="zh-CN" sz="1403" dirty="0">
                <a:latin typeface="Times New Roman" pitchFamily="18" charset="0"/>
                <a:cs typeface="Times New Roman" pitchFamily="18" charset="0"/>
              </a:rPr>
              <a:t> </a:t>
            </a:r>
            <a:r>
              <a:rPr lang="en-US" altLang="zh-CN" sz="1403" b="1" dirty="0">
                <a:solidFill>
                  <a:srgbClr val="000000"/>
                </a:solidFill>
                <a:latin typeface="Tahoma" pitchFamily="18" charset="0"/>
                <a:cs typeface="Tahoma" pitchFamily="18" charset="0"/>
              </a:rPr>
              <a:t>senedir</a:t>
            </a:r>
            <a:r>
              <a:rPr lang="en-US" altLang="zh-CN" sz="1403" dirty="0">
                <a:latin typeface="Times New Roman" pitchFamily="18" charset="0"/>
                <a:cs typeface="Times New Roman" pitchFamily="18" charset="0"/>
              </a:rPr>
              <a:t> </a:t>
            </a:r>
            <a:r>
              <a:rPr lang="en-US" altLang="zh-CN" sz="1403" b="1" dirty="0">
                <a:solidFill>
                  <a:srgbClr val="000000"/>
                </a:solidFill>
                <a:latin typeface="Tahoma" pitchFamily="18" charset="0"/>
                <a:cs typeface="Tahoma" pitchFamily="18" charset="0"/>
              </a:rPr>
              <a:t>böyle</a:t>
            </a:r>
          </a:p>
          <a:p>
            <a:pPr fontAlgn="auto">
              <a:lnSpc>
                <a:spcPts val="1600"/>
              </a:lnSpc>
              <a:spcBef>
                <a:spcPts val="0"/>
              </a:spcBef>
              <a:spcAft>
                <a:spcPts val="0"/>
              </a:spcAft>
              <a:defRPr/>
            </a:pPr>
            <a:r>
              <a:rPr lang="en-US" altLang="zh-CN" sz="1406" b="1" dirty="0">
                <a:solidFill>
                  <a:srgbClr val="000000"/>
                </a:solidFill>
                <a:latin typeface="Tahoma" pitchFamily="18" charset="0"/>
                <a:cs typeface="Tahoma" pitchFamily="18" charset="0"/>
              </a:rPr>
              <a:t>yapıyorum,</a:t>
            </a:r>
            <a:r>
              <a:rPr lang="en-US" altLang="zh-CN" sz="1406" dirty="0">
                <a:latin typeface="Times New Roman" pitchFamily="18" charset="0"/>
                <a:cs typeface="Times New Roman" pitchFamily="18" charset="0"/>
              </a:rPr>
              <a:t> </a:t>
            </a:r>
            <a:r>
              <a:rPr lang="en-US" altLang="zh-CN" sz="1406" b="1" dirty="0">
                <a:solidFill>
                  <a:srgbClr val="000000"/>
                </a:solidFill>
                <a:latin typeface="Tahoma" pitchFamily="18" charset="0"/>
                <a:cs typeface="Tahoma" pitchFamily="18" charset="0"/>
              </a:rPr>
              <a:t>daha</a:t>
            </a:r>
          </a:p>
          <a:p>
            <a:pPr fontAlgn="auto">
              <a:lnSpc>
                <a:spcPts val="1600"/>
              </a:lnSpc>
              <a:spcBef>
                <a:spcPts val="0"/>
              </a:spcBef>
              <a:spcAft>
                <a:spcPts val="0"/>
              </a:spcAft>
              <a:defRPr/>
            </a:pPr>
            <a:r>
              <a:rPr lang="en-US" altLang="zh-CN" sz="1403" b="1" dirty="0">
                <a:solidFill>
                  <a:srgbClr val="000000"/>
                </a:solidFill>
                <a:latin typeface="Tahoma" pitchFamily="18" charset="0"/>
                <a:cs typeface="Tahoma" pitchFamily="18" charset="0"/>
              </a:rPr>
              <a:t>başıma</a:t>
            </a:r>
            <a:r>
              <a:rPr lang="en-US" altLang="zh-CN" sz="1403" dirty="0">
                <a:latin typeface="Times New Roman" pitchFamily="18" charset="0"/>
                <a:cs typeface="Times New Roman" pitchFamily="18" charset="0"/>
              </a:rPr>
              <a:t> </a:t>
            </a:r>
            <a:r>
              <a:rPr lang="en-US" altLang="zh-CN" sz="1403" b="1" dirty="0">
                <a:solidFill>
                  <a:srgbClr val="000000"/>
                </a:solidFill>
                <a:latin typeface="Tahoma" pitchFamily="18" charset="0"/>
                <a:cs typeface="Tahoma" pitchFamily="18" charset="0"/>
              </a:rPr>
              <a:t>bir</a:t>
            </a:r>
            <a:r>
              <a:rPr lang="en-US" altLang="zh-CN" sz="1403" dirty="0">
                <a:latin typeface="Times New Roman" pitchFamily="18" charset="0"/>
                <a:cs typeface="Times New Roman" pitchFamily="18" charset="0"/>
              </a:rPr>
              <a:t> </a:t>
            </a:r>
            <a:r>
              <a:rPr lang="en-US" altLang="zh-CN" sz="1403" b="1" dirty="0">
                <a:solidFill>
                  <a:srgbClr val="000000"/>
                </a:solidFill>
                <a:latin typeface="Tahoma" pitchFamily="18" charset="0"/>
                <a:cs typeface="Tahoma" pitchFamily="18" charset="0"/>
              </a:rPr>
              <a:t>şey</a:t>
            </a:r>
          </a:p>
          <a:p>
            <a:pPr fontAlgn="auto">
              <a:lnSpc>
                <a:spcPts val="1600"/>
              </a:lnSpc>
              <a:spcBef>
                <a:spcPts val="0"/>
              </a:spcBef>
              <a:spcAft>
                <a:spcPts val="0"/>
              </a:spcAft>
              <a:defRPr/>
            </a:pPr>
            <a:r>
              <a:rPr lang="en-US" altLang="zh-CN" sz="1403" b="1" dirty="0">
                <a:solidFill>
                  <a:srgbClr val="000000"/>
                </a:solidFill>
                <a:latin typeface="Tahoma" pitchFamily="18" charset="0"/>
                <a:cs typeface="Tahoma" pitchFamily="18" charset="0"/>
              </a:rPr>
              <a:t>gelmedi.</a:t>
            </a:r>
          </a:p>
        </p:txBody>
      </p:sp>
      <p:sp>
        <p:nvSpPr>
          <p:cNvPr id="1092" name="TextBox 1"/>
          <p:cNvSpPr txBox="1"/>
          <p:nvPr/>
        </p:nvSpPr>
        <p:spPr>
          <a:xfrm>
            <a:off x="774700" y="863600"/>
            <a:ext cx="6464300" cy="2971800"/>
          </a:xfrm>
          <a:prstGeom prst="rect">
            <a:avLst/>
          </a:prstGeom>
          <a:noFill/>
        </p:spPr>
        <p:txBody>
          <a:bodyPr wrap="none" lIns="0" tIns="0" rIns="0">
            <a:spAutoFit/>
          </a:bodyPr>
          <a:lstStyle/>
          <a:p>
            <a:pPr fontAlgn="auto">
              <a:lnSpc>
                <a:spcPts val="2100"/>
              </a:lnSpc>
              <a:spcBef>
                <a:spcPts val="0"/>
              </a:spcBef>
              <a:spcAft>
                <a:spcPts val="0"/>
              </a:spcAft>
              <a:tabLst>
                <a:tab pos="1651000" algn="l"/>
                <a:tab pos="1790700" algn="l"/>
                <a:tab pos="4597400" algn="l"/>
              </a:tabLst>
              <a:defRPr/>
            </a:pPr>
            <a:r>
              <a:rPr lang="en-US" altLang="zh-CN" dirty="0">
                <a:latin typeface="+mn-lt"/>
              </a:rPr>
              <a:t>	</a:t>
            </a:r>
            <a:r>
              <a:rPr lang="en-US" altLang="zh-CN" b="1" dirty="0">
                <a:solidFill>
                  <a:srgbClr val="C00000"/>
                </a:solidFill>
                <a:latin typeface="Tahoma" pitchFamily="18" charset="0"/>
                <a:cs typeface="Tahoma" pitchFamily="18" charset="0"/>
              </a:rPr>
              <a:t>Bu</a:t>
            </a:r>
            <a:r>
              <a:rPr lang="en-US" altLang="zh-CN" dirty="0">
                <a:latin typeface="Times New Roman" pitchFamily="18" charset="0"/>
                <a:cs typeface="Times New Roman" pitchFamily="18" charset="0"/>
              </a:rPr>
              <a:t> </a:t>
            </a:r>
            <a:r>
              <a:rPr lang="en-US" altLang="zh-CN" b="1" dirty="0">
                <a:solidFill>
                  <a:srgbClr val="C00000"/>
                </a:solidFill>
                <a:latin typeface="Tahoma" pitchFamily="18" charset="0"/>
                <a:cs typeface="Tahoma" pitchFamily="18" charset="0"/>
              </a:rPr>
              <a:t>sözler</a:t>
            </a:r>
            <a:r>
              <a:rPr lang="en-US" altLang="zh-CN" dirty="0">
                <a:latin typeface="Times New Roman" pitchFamily="18" charset="0"/>
                <a:cs typeface="Times New Roman" pitchFamily="18" charset="0"/>
              </a:rPr>
              <a:t> </a:t>
            </a:r>
            <a:r>
              <a:rPr lang="en-US" altLang="zh-CN" b="1" dirty="0">
                <a:solidFill>
                  <a:srgbClr val="C00000"/>
                </a:solidFill>
                <a:latin typeface="Tahoma" pitchFamily="18" charset="0"/>
                <a:cs typeface="Tahoma" pitchFamily="18" charset="0"/>
              </a:rPr>
              <a:t>sizlere</a:t>
            </a:r>
            <a:r>
              <a:rPr lang="en-US" altLang="zh-CN" dirty="0">
                <a:latin typeface="Times New Roman" pitchFamily="18" charset="0"/>
                <a:cs typeface="Times New Roman" pitchFamily="18" charset="0"/>
              </a:rPr>
              <a:t> </a:t>
            </a:r>
            <a:r>
              <a:rPr lang="en-US" altLang="zh-CN" b="1" dirty="0">
                <a:solidFill>
                  <a:srgbClr val="C00000"/>
                </a:solidFill>
                <a:latin typeface="Tahoma" pitchFamily="18" charset="0"/>
                <a:cs typeface="Tahoma" pitchFamily="18" charset="0"/>
              </a:rPr>
              <a:t>tanıdık</a:t>
            </a:r>
            <a:r>
              <a:rPr lang="en-US" altLang="zh-CN" dirty="0">
                <a:latin typeface="Times New Roman" pitchFamily="18" charset="0"/>
                <a:cs typeface="Times New Roman" pitchFamily="18" charset="0"/>
              </a:rPr>
              <a:t> </a:t>
            </a:r>
            <a:r>
              <a:rPr lang="en-US" altLang="zh-CN" b="1" dirty="0">
                <a:solidFill>
                  <a:srgbClr val="C00000"/>
                </a:solidFill>
                <a:latin typeface="Tahoma" pitchFamily="18" charset="0"/>
                <a:cs typeface="Tahoma" pitchFamily="18" charset="0"/>
              </a:rPr>
              <a:t>geliyor</a:t>
            </a:r>
            <a:r>
              <a:rPr lang="en-US" altLang="zh-CN" dirty="0">
                <a:latin typeface="Times New Roman" pitchFamily="18" charset="0"/>
                <a:cs typeface="Times New Roman" pitchFamily="18" charset="0"/>
              </a:rPr>
              <a:t> </a:t>
            </a:r>
            <a:r>
              <a:rPr lang="en-US" altLang="zh-CN" b="1" dirty="0">
                <a:solidFill>
                  <a:srgbClr val="C00000"/>
                </a:solidFill>
                <a:latin typeface="Tahoma" pitchFamily="18" charset="0"/>
                <a:cs typeface="Tahoma" pitchFamily="18" charset="0"/>
              </a:rPr>
              <a:t>mu?</a:t>
            </a:r>
          </a:p>
          <a:p>
            <a:pPr fontAlgn="auto">
              <a:lnSpc>
                <a:spcPts val="1000"/>
              </a:lnSpc>
              <a:spcBef>
                <a:spcPts val="0"/>
              </a:spcBef>
              <a:spcAft>
                <a:spcPts val="0"/>
              </a:spcAft>
              <a:defRPr/>
            </a:pPr>
            <a:endParaRPr lang="en-US" altLang="zh-CN" dirty="0">
              <a:latin typeface="+mn-lt"/>
            </a:endParaRPr>
          </a:p>
          <a:p>
            <a:pPr fontAlgn="auto">
              <a:lnSpc>
                <a:spcPts val="1000"/>
              </a:lnSpc>
              <a:spcBef>
                <a:spcPts val="0"/>
              </a:spcBef>
              <a:spcAft>
                <a:spcPts val="0"/>
              </a:spcAft>
              <a:defRPr/>
            </a:pPr>
            <a:endParaRPr lang="en-US" altLang="zh-CN" dirty="0">
              <a:latin typeface="+mn-lt"/>
            </a:endParaRPr>
          </a:p>
          <a:p>
            <a:pPr fontAlgn="auto">
              <a:lnSpc>
                <a:spcPts val="1000"/>
              </a:lnSpc>
              <a:spcBef>
                <a:spcPts val="0"/>
              </a:spcBef>
              <a:spcAft>
                <a:spcPts val="0"/>
              </a:spcAft>
              <a:defRPr/>
            </a:pPr>
            <a:endParaRPr lang="en-US" altLang="zh-CN" dirty="0">
              <a:latin typeface="+mn-lt"/>
            </a:endParaRPr>
          </a:p>
          <a:p>
            <a:pPr fontAlgn="auto">
              <a:lnSpc>
                <a:spcPts val="1000"/>
              </a:lnSpc>
              <a:spcBef>
                <a:spcPts val="0"/>
              </a:spcBef>
              <a:spcAft>
                <a:spcPts val="0"/>
              </a:spcAft>
              <a:defRPr/>
            </a:pPr>
            <a:endParaRPr lang="en-US" altLang="zh-CN" dirty="0">
              <a:latin typeface="+mn-lt"/>
            </a:endParaRPr>
          </a:p>
          <a:p>
            <a:pPr fontAlgn="auto">
              <a:lnSpc>
                <a:spcPts val="1000"/>
              </a:lnSpc>
              <a:spcBef>
                <a:spcPts val="0"/>
              </a:spcBef>
              <a:spcAft>
                <a:spcPts val="0"/>
              </a:spcAft>
              <a:defRPr/>
            </a:pPr>
            <a:endParaRPr lang="en-US" altLang="zh-CN" dirty="0">
              <a:latin typeface="+mn-lt"/>
            </a:endParaRPr>
          </a:p>
          <a:p>
            <a:pPr fontAlgn="auto">
              <a:lnSpc>
                <a:spcPts val="1000"/>
              </a:lnSpc>
              <a:spcBef>
                <a:spcPts val="0"/>
              </a:spcBef>
              <a:spcAft>
                <a:spcPts val="0"/>
              </a:spcAft>
              <a:defRPr/>
            </a:pPr>
            <a:endParaRPr lang="en-US" altLang="zh-CN" dirty="0">
              <a:latin typeface="+mn-lt"/>
            </a:endParaRPr>
          </a:p>
          <a:p>
            <a:pPr fontAlgn="auto">
              <a:lnSpc>
                <a:spcPts val="2200"/>
              </a:lnSpc>
              <a:spcBef>
                <a:spcPts val="0"/>
              </a:spcBef>
              <a:spcAft>
                <a:spcPts val="0"/>
              </a:spcAft>
              <a:tabLst>
                <a:tab pos="1651000" algn="l"/>
                <a:tab pos="1790700" algn="l"/>
                <a:tab pos="4597400" algn="l"/>
              </a:tabLst>
              <a:defRPr/>
            </a:pPr>
            <a:r>
              <a:rPr lang="en-US" altLang="zh-CN" dirty="0">
                <a:latin typeface="+mn-lt"/>
              </a:rPr>
              <a:t>		</a:t>
            </a:r>
            <a:r>
              <a:rPr lang="en-US" altLang="zh-CN" sz="1596" b="1" dirty="0">
                <a:solidFill>
                  <a:srgbClr val="000000"/>
                </a:solidFill>
                <a:latin typeface="Tahoma" pitchFamily="18" charset="0"/>
                <a:cs typeface="Tahoma" pitchFamily="18" charset="0"/>
              </a:rPr>
              <a:t>Öyle</a:t>
            </a:r>
            <a:r>
              <a:rPr lang="en-US" altLang="zh-CN" sz="1596" dirty="0">
                <a:latin typeface="Times New Roman" pitchFamily="18" charset="0"/>
                <a:cs typeface="Times New Roman" pitchFamily="18" charset="0"/>
              </a:rPr>
              <a:t> </a:t>
            </a:r>
            <a:r>
              <a:rPr lang="en-US" altLang="zh-CN" sz="1596" b="1" dirty="0">
                <a:solidFill>
                  <a:srgbClr val="000000"/>
                </a:solidFill>
                <a:latin typeface="Tahoma" pitchFamily="18" charset="0"/>
                <a:cs typeface="Tahoma" pitchFamily="18" charset="0"/>
              </a:rPr>
              <a:t>yaparsam</a:t>
            </a:r>
            <a:r>
              <a:rPr lang="en-US" altLang="zh-CN" sz="1596" dirty="0">
                <a:latin typeface="Times New Roman" pitchFamily="18" charset="0"/>
                <a:cs typeface="Times New Roman" pitchFamily="18" charset="0"/>
              </a:rPr>
              <a:t> </a:t>
            </a:r>
            <a:r>
              <a:rPr lang="en-US" altLang="zh-CN" sz="1596" b="1" dirty="0">
                <a:solidFill>
                  <a:srgbClr val="000000"/>
                </a:solidFill>
                <a:latin typeface="Tahoma" pitchFamily="18" charset="0"/>
                <a:cs typeface="Tahoma" pitchFamily="18" charset="0"/>
              </a:rPr>
              <a:t>iş</a:t>
            </a:r>
          </a:p>
          <a:p>
            <a:pPr fontAlgn="auto">
              <a:lnSpc>
                <a:spcPts val="1900"/>
              </a:lnSpc>
              <a:spcBef>
                <a:spcPts val="0"/>
              </a:spcBef>
              <a:spcAft>
                <a:spcPts val="0"/>
              </a:spcAft>
              <a:tabLst>
                <a:tab pos="1651000" algn="l"/>
                <a:tab pos="1790700" algn="l"/>
                <a:tab pos="4597400" algn="l"/>
              </a:tabLst>
              <a:defRPr/>
            </a:pPr>
            <a:r>
              <a:rPr lang="en-US" altLang="zh-CN" dirty="0">
                <a:latin typeface="+mn-lt"/>
              </a:rPr>
              <a:t>		</a:t>
            </a:r>
            <a:r>
              <a:rPr lang="en-US" altLang="zh-CN" sz="1596" b="1" dirty="0">
                <a:solidFill>
                  <a:srgbClr val="000000"/>
                </a:solidFill>
                <a:latin typeface="Tahoma" pitchFamily="18" charset="0"/>
                <a:cs typeface="Tahoma" pitchFamily="18" charset="0"/>
              </a:rPr>
              <a:t>yetişmez.</a:t>
            </a:r>
          </a:p>
          <a:p>
            <a:pPr fontAlgn="auto">
              <a:lnSpc>
                <a:spcPts val="2500"/>
              </a:lnSpc>
              <a:spcBef>
                <a:spcPts val="0"/>
              </a:spcBef>
              <a:spcAft>
                <a:spcPts val="0"/>
              </a:spcAft>
              <a:tabLst>
                <a:tab pos="1651000" algn="l"/>
                <a:tab pos="1790700" algn="l"/>
                <a:tab pos="4597400" algn="l"/>
              </a:tabLst>
              <a:defRPr/>
            </a:pPr>
            <a:r>
              <a:rPr lang="en-US" altLang="zh-CN" dirty="0">
                <a:latin typeface="+mn-lt"/>
              </a:rPr>
              <a:t>			</a:t>
            </a:r>
            <a:r>
              <a:rPr lang="en-US" altLang="zh-CN" sz="1500" b="1" dirty="0">
                <a:solidFill>
                  <a:srgbClr val="000000"/>
                </a:solidFill>
                <a:latin typeface="Tahoma" pitchFamily="18" charset="0"/>
                <a:cs typeface="Tahoma" pitchFamily="18" charset="0"/>
              </a:rPr>
              <a:t>Bana</a:t>
            </a:r>
            <a:r>
              <a:rPr lang="en-US" altLang="zh-CN" sz="1500" dirty="0">
                <a:latin typeface="Times New Roman" pitchFamily="18" charset="0"/>
                <a:cs typeface="Times New Roman" pitchFamily="18" charset="0"/>
              </a:rPr>
              <a:t> </a:t>
            </a:r>
            <a:r>
              <a:rPr lang="en-US" altLang="zh-CN" sz="1500" b="1" dirty="0">
                <a:solidFill>
                  <a:srgbClr val="000000"/>
                </a:solidFill>
                <a:latin typeface="Tahoma" pitchFamily="18" charset="0"/>
                <a:cs typeface="Tahoma" pitchFamily="18" charset="0"/>
              </a:rPr>
              <a:t>bir</a:t>
            </a:r>
            <a:r>
              <a:rPr lang="en-US" altLang="zh-CN" sz="1500" dirty="0">
                <a:latin typeface="Times New Roman" pitchFamily="18" charset="0"/>
                <a:cs typeface="Times New Roman" pitchFamily="18" charset="0"/>
              </a:rPr>
              <a:t> </a:t>
            </a:r>
            <a:r>
              <a:rPr lang="en-US" altLang="zh-CN" sz="1500" b="1" dirty="0">
                <a:solidFill>
                  <a:srgbClr val="000000"/>
                </a:solidFill>
                <a:latin typeface="Tahoma" pitchFamily="18" charset="0"/>
                <a:cs typeface="Tahoma" pitchFamily="18" charset="0"/>
              </a:rPr>
              <a:t>şey</a:t>
            </a:r>
            <a:r>
              <a:rPr lang="en-US" altLang="zh-CN" sz="1500" dirty="0">
                <a:latin typeface="Times New Roman" pitchFamily="18" charset="0"/>
                <a:cs typeface="Times New Roman" pitchFamily="18" charset="0"/>
              </a:rPr>
              <a:t> </a:t>
            </a:r>
            <a:r>
              <a:rPr lang="en-US" altLang="zh-CN" sz="1500" b="1" dirty="0">
                <a:solidFill>
                  <a:srgbClr val="000000"/>
                </a:solidFill>
                <a:latin typeface="Tahoma" pitchFamily="18" charset="0"/>
                <a:cs typeface="Tahoma" pitchFamily="18" charset="0"/>
              </a:rPr>
              <a:t>olmaz!</a:t>
            </a:r>
          </a:p>
          <a:p>
            <a:pPr fontAlgn="auto">
              <a:lnSpc>
                <a:spcPts val="1000"/>
              </a:lnSpc>
              <a:spcBef>
                <a:spcPts val="0"/>
              </a:spcBef>
              <a:spcAft>
                <a:spcPts val="0"/>
              </a:spcAft>
              <a:defRPr/>
            </a:pPr>
            <a:endParaRPr lang="en-US" altLang="zh-CN" dirty="0">
              <a:latin typeface="+mn-lt"/>
            </a:endParaRPr>
          </a:p>
          <a:p>
            <a:pPr fontAlgn="auto">
              <a:lnSpc>
                <a:spcPts val="1000"/>
              </a:lnSpc>
              <a:spcBef>
                <a:spcPts val="0"/>
              </a:spcBef>
              <a:spcAft>
                <a:spcPts val="0"/>
              </a:spcAft>
              <a:defRPr/>
            </a:pPr>
            <a:endParaRPr lang="en-US" altLang="zh-CN" dirty="0">
              <a:latin typeface="+mn-lt"/>
            </a:endParaRPr>
          </a:p>
          <a:p>
            <a:pPr fontAlgn="auto">
              <a:lnSpc>
                <a:spcPts val="1000"/>
              </a:lnSpc>
              <a:spcBef>
                <a:spcPts val="0"/>
              </a:spcBef>
              <a:spcAft>
                <a:spcPts val="0"/>
              </a:spcAft>
              <a:defRPr/>
            </a:pPr>
            <a:endParaRPr lang="en-US" altLang="zh-CN" dirty="0">
              <a:latin typeface="+mn-lt"/>
            </a:endParaRPr>
          </a:p>
          <a:p>
            <a:pPr fontAlgn="auto">
              <a:lnSpc>
                <a:spcPts val="1000"/>
              </a:lnSpc>
              <a:spcBef>
                <a:spcPts val="0"/>
              </a:spcBef>
              <a:spcAft>
                <a:spcPts val="0"/>
              </a:spcAft>
              <a:defRPr/>
            </a:pPr>
            <a:endParaRPr lang="en-US" altLang="zh-CN" dirty="0">
              <a:latin typeface="+mn-lt"/>
            </a:endParaRPr>
          </a:p>
          <a:p>
            <a:pPr fontAlgn="auto">
              <a:lnSpc>
                <a:spcPts val="2600"/>
              </a:lnSpc>
              <a:spcBef>
                <a:spcPts val="0"/>
              </a:spcBef>
              <a:spcAft>
                <a:spcPts val="0"/>
              </a:spcAft>
              <a:tabLst>
                <a:tab pos="1651000" algn="l"/>
                <a:tab pos="1790700" algn="l"/>
                <a:tab pos="4597400" algn="l"/>
              </a:tabLst>
              <a:defRPr/>
            </a:pPr>
            <a:r>
              <a:rPr lang="en-US" altLang="zh-CN" sz="1596" b="1" dirty="0">
                <a:solidFill>
                  <a:srgbClr val="000000"/>
                </a:solidFill>
                <a:latin typeface="Tahoma" pitchFamily="18" charset="0"/>
                <a:cs typeface="Tahoma" pitchFamily="18" charset="0"/>
              </a:rPr>
              <a:t>Bizde</a:t>
            </a:r>
            <a:r>
              <a:rPr lang="en-US" altLang="zh-CN" sz="1596" dirty="0">
                <a:latin typeface="Times New Roman" pitchFamily="18" charset="0"/>
                <a:cs typeface="Times New Roman" pitchFamily="18" charset="0"/>
              </a:rPr>
              <a:t> </a:t>
            </a:r>
            <a:r>
              <a:rPr lang="en-US" altLang="zh-CN" sz="1596" b="1" dirty="0">
                <a:solidFill>
                  <a:srgbClr val="000000"/>
                </a:solidFill>
                <a:latin typeface="Tahoma" pitchFamily="18" charset="0"/>
                <a:cs typeface="Tahoma" pitchFamily="18" charset="0"/>
              </a:rPr>
              <a:t>büyük</a:t>
            </a:r>
            <a:r>
              <a:rPr lang="en-US" altLang="zh-CN" sz="1596" dirty="0">
                <a:latin typeface="Times New Roman" pitchFamily="18" charset="0"/>
                <a:cs typeface="Times New Roman" pitchFamily="18" charset="0"/>
              </a:rPr>
              <a:t> </a:t>
            </a:r>
            <a:r>
              <a:rPr lang="en-US" altLang="zh-CN" sz="1596" b="1" dirty="0">
                <a:solidFill>
                  <a:srgbClr val="000000"/>
                </a:solidFill>
                <a:latin typeface="Tahoma" pitchFamily="18" charset="0"/>
                <a:cs typeface="Tahoma" pitchFamily="18" charset="0"/>
              </a:rPr>
              <a:t>kaza</a:t>
            </a:r>
          </a:p>
          <a:p>
            <a:pPr fontAlgn="auto">
              <a:lnSpc>
                <a:spcPts val="1900"/>
              </a:lnSpc>
              <a:spcBef>
                <a:spcPts val="0"/>
              </a:spcBef>
              <a:spcAft>
                <a:spcPts val="0"/>
              </a:spcAft>
              <a:tabLst>
                <a:tab pos="1651000" algn="l"/>
                <a:tab pos="1790700" algn="l"/>
                <a:tab pos="4597400" algn="l"/>
              </a:tabLst>
              <a:defRPr/>
            </a:pPr>
            <a:r>
              <a:rPr lang="en-US" altLang="zh-CN" sz="1596" b="1" dirty="0">
                <a:solidFill>
                  <a:srgbClr val="000000"/>
                </a:solidFill>
                <a:latin typeface="Tahoma" pitchFamily="18" charset="0"/>
                <a:cs typeface="Tahoma" pitchFamily="18" charset="0"/>
              </a:rPr>
              <a:t>olmaz</a:t>
            </a:r>
            <a:r>
              <a:rPr lang="en-US" altLang="zh-CN" sz="1596" dirty="0">
                <a:solidFill>
                  <a:srgbClr val="000000"/>
                </a:solidFill>
                <a:latin typeface="Tahoma" pitchFamily="18" charset="0"/>
                <a:cs typeface="Tahoma" pitchFamily="18" charset="0"/>
              </a:rPr>
              <a:t>.</a:t>
            </a:r>
          </a:p>
        </p:txBody>
      </p:sp>
      <p:sp>
        <p:nvSpPr>
          <p:cNvPr id="1093" name="TextBox 1"/>
          <p:cNvSpPr txBox="1"/>
          <p:nvPr/>
        </p:nvSpPr>
        <p:spPr>
          <a:xfrm>
            <a:off x="914400" y="4724400"/>
            <a:ext cx="2171700" cy="850900"/>
          </a:xfrm>
          <a:prstGeom prst="rect">
            <a:avLst/>
          </a:prstGeom>
          <a:noFill/>
        </p:spPr>
        <p:txBody>
          <a:bodyPr wrap="none" lIns="0" tIns="0" rIns="0">
            <a:spAutoFit/>
          </a:bodyPr>
          <a:lstStyle/>
          <a:p>
            <a:pPr fontAlgn="auto">
              <a:lnSpc>
                <a:spcPts val="1600"/>
              </a:lnSpc>
              <a:spcBef>
                <a:spcPts val="0"/>
              </a:spcBef>
              <a:spcAft>
                <a:spcPts val="0"/>
              </a:spcAft>
              <a:defRPr/>
            </a:pPr>
            <a:r>
              <a:rPr lang="en-US" altLang="zh-CN" sz="1403" b="1" dirty="0">
                <a:solidFill>
                  <a:srgbClr val="000000"/>
                </a:solidFill>
                <a:latin typeface="Tahoma" pitchFamily="18" charset="0"/>
                <a:cs typeface="Tahoma" pitchFamily="18" charset="0"/>
              </a:rPr>
              <a:t>Baret</a:t>
            </a:r>
            <a:r>
              <a:rPr lang="en-US" altLang="zh-CN" sz="1403" dirty="0">
                <a:latin typeface="Times New Roman" pitchFamily="18" charset="0"/>
                <a:cs typeface="Times New Roman" pitchFamily="18" charset="0"/>
              </a:rPr>
              <a:t> </a:t>
            </a:r>
            <a:r>
              <a:rPr lang="en-US" altLang="zh-CN" sz="1403" b="1" dirty="0">
                <a:solidFill>
                  <a:srgbClr val="000000"/>
                </a:solidFill>
                <a:latin typeface="Tahoma" pitchFamily="18" charset="0"/>
                <a:cs typeface="Tahoma" pitchFamily="18" charset="0"/>
              </a:rPr>
              <a:t>baş</a:t>
            </a:r>
            <a:r>
              <a:rPr lang="en-US" altLang="zh-CN" sz="1403" dirty="0">
                <a:latin typeface="Times New Roman" pitchFamily="18" charset="0"/>
                <a:cs typeface="Times New Roman" pitchFamily="18" charset="0"/>
              </a:rPr>
              <a:t> </a:t>
            </a:r>
            <a:r>
              <a:rPr lang="en-US" altLang="zh-CN" sz="1403" b="1" dirty="0">
                <a:solidFill>
                  <a:srgbClr val="000000"/>
                </a:solidFill>
                <a:latin typeface="Tahoma" pitchFamily="18" charset="0"/>
                <a:cs typeface="Tahoma" pitchFamily="18" charset="0"/>
              </a:rPr>
              <a:t>ağrısı</a:t>
            </a:r>
            <a:r>
              <a:rPr lang="en-US" altLang="zh-CN" sz="1403" dirty="0">
                <a:latin typeface="Times New Roman" pitchFamily="18" charset="0"/>
                <a:cs typeface="Times New Roman" pitchFamily="18" charset="0"/>
              </a:rPr>
              <a:t> </a:t>
            </a:r>
            <a:r>
              <a:rPr lang="en-US" altLang="zh-CN" sz="1403" b="1" dirty="0">
                <a:solidFill>
                  <a:srgbClr val="000000"/>
                </a:solidFill>
                <a:latin typeface="Tahoma" pitchFamily="18" charset="0"/>
                <a:cs typeface="Tahoma" pitchFamily="18" charset="0"/>
              </a:rPr>
              <a:t>yapıyor,</a:t>
            </a:r>
          </a:p>
          <a:p>
            <a:pPr fontAlgn="auto">
              <a:lnSpc>
                <a:spcPts val="1600"/>
              </a:lnSpc>
              <a:spcBef>
                <a:spcPts val="0"/>
              </a:spcBef>
              <a:spcAft>
                <a:spcPts val="0"/>
              </a:spcAft>
              <a:defRPr/>
            </a:pPr>
            <a:r>
              <a:rPr lang="en-US" altLang="zh-CN" sz="1403" b="1" dirty="0">
                <a:solidFill>
                  <a:srgbClr val="000000"/>
                </a:solidFill>
                <a:latin typeface="Tahoma" pitchFamily="18" charset="0"/>
                <a:cs typeface="Tahoma" pitchFamily="18" charset="0"/>
              </a:rPr>
              <a:t>kulaklık</a:t>
            </a:r>
            <a:r>
              <a:rPr lang="en-US" altLang="zh-CN" sz="1403" dirty="0">
                <a:latin typeface="Times New Roman" pitchFamily="18" charset="0"/>
                <a:cs typeface="Times New Roman" pitchFamily="18" charset="0"/>
              </a:rPr>
              <a:t> </a:t>
            </a:r>
            <a:r>
              <a:rPr lang="en-US" altLang="zh-CN" sz="1403" b="1" dirty="0">
                <a:solidFill>
                  <a:srgbClr val="000000"/>
                </a:solidFill>
                <a:latin typeface="Tahoma" pitchFamily="18" charset="0"/>
                <a:cs typeface="Tahoma" pitchFamily="18" charset="0"/>
              </a:rPr>
              <a:t>mantar</a:t>
            </a:r>
            <a:r>
              <a:rPr lang="en-US" altLang="zh-CN" sz="1403" dirty="0">
                <a:latin typeface="Times New Roman" pitchFamily="18" charset="0"/>
                <a:cs typeface="Times New Roman" pitchFamily="18" charset="0"/>
              </a:rPr>
              <a:t> </a:t>
            </a:r>
            <a:r>
              <a:rPr lang="en-US" altLang="zh-CN" sz="1403" b="1" dirty="0">
                <a:solidFill>
                  <a:srgbClr val="000000"/>
                </a:solidFill>
                <a:latin typeface="Tahoma" pitchFamily="18" charset="0"/>
                <a:cs typeface="Tahoma" pitchFamily="18" charset="0"/>
              </a:rPr>
              <a:t>yapıyor,</a:t>
            </a:r>
          </a:p>
          <a:p>
            <a:pPr fontAlgn="auto">
              <a:lnSpc>
                <a:spcPts val="1600"/>
              </a:lnSpc>
              <a:spcBef>
                <a:spcPts val="0"/>
              </a:spcBef>
              <a:spcAft>
                <a:spcPts val="0"/>
              </a:spcAft>
              <a:defRPr/>
            </a:pPr>
            <a:r>
              <a:rPr lang="en-US" altLang="zh-CN" sz="1403" b="1" dirty="0">
                <a:solidFill>
                  <a:srgbClr val="000000"/>
                </a:solidFill>
                <a:latin typeface="Tahoma" pitchFamily="18" charset="0"/>
                <a:cs typeface="Tahoma" pitchFamily="18" charset="0"/>
              </a:rPr>
              <a:t>gözlük</a:t>
            </a:r>
            <a:r>
              <a:rPr lang="en-US" altLang="zh-CN" sz="1403" dirty="0">
                <a:latin typeface="Times New Roman" pitchFamily="18" charset="0"/>
                <a:cs typeface="Times New Roman" pitchFamily="18" charset="0"/>
              </a:rPr>
              <a:t> </a:t>
            </a:r>
            <a:r>
              <a:rPr lang="en-US" altLang="zh-CN" sz="1403" b="1" dirty="0">
                <a:solidFill>
                  <a:srgbClr val="000000"/>
                </a:solidFill>
                <a:latin typeface="Tahoma" pitchFamily="18" charset="0"/>
                <a:cs typeface="Tahoma" pitchFamily="18" charset="0"/>
              </a:rPr>
              <a:t>buhar</a:t>
            </a:r>
            <a:r>
              <a:rPr lang="en-US" altLang="zh-CN" sz="1403" dirty="0">
                <a:latin typeface="Times New Roman" pitchFamily="18" charset="0"/>
                <a:cs typeface="Times New Roman" pitchFamily="18" charset="0"/>
              </a:rPr>
              <a:t> </a:t>
            </a:r>
            <a:r>
              <a:rPr lang="en-US" altLang="zh-CN" sz="1403" b="1" dirty="0">
                <a:solidFill>
                  <a:srgbClr val="000000"/>
                </a:solidFill>
                <a:latin typeface="Tahoma" pitchFamily="18" charset="0"/>
                <a:cs typeface="Tahoma" pitchFamily="18" charset="0"/>
              </a:rPr>
              <a:t>yapıyor,</a:t>
            </a:r>
          </a:p>
          <a:p>
            <a:pPr fontAlgn="auto">
              <a:lnSpc>
                <a:spcPts val="1600"/>
              </a:lnSpc>
              <a:spcBef>
                <a:spcPts val="0"/>
              </a:spcBef>
              <a:spcAft>
                <a:spcPts val="0"/>
              </a:spcAft>
              <a:defRPr/>
            </a:pPr>
            <a:r>
              <a:rPr lang="en-US" altLang="zh-CN" sz="1403" b="1" dirty="0">
                <a:solidFill>
                  <a:srgbClr val="000000"/>
                </a:solidFill>
                <a:latin typeface="Tahoma" pitchFamily="18" charset="0"/>
                <a:cs typeface="Tahoma" pitchFamily="18" charset="0"/>
              </a:rPr>
              <a:t>maskeyle</a:t>
            </a:r>
            <a:r>
              <a:rPr lang="en-US" altLang="zh-CN" sz="1403" dirty="0">
                <a:latin typeface="Times New Roman" pitchFamily="18" charset="0"/>
                <a:cs typeface="Times New Roman" pitchFamily="18" charset="0"/>
              </a:rPr>
              <a:t> </a:t>
            </a:r>
            <a:r>
              <a:rPr lang="en-US" altLang="zh-CN" sz="1403" b="1" dirty="0">
                <a:solidFill>
                  <a:srgbClr val="000000"/>
                </a:solidFill>
                <a:latin typeface="Tahoma" pitchFamily="18" charset="0"/>
                <a:cs typeface="Tahoma" pitchFamily="18" charset="0"/>
              </a:rPr>
              <a:t>daralıyorum…</a:t>
            </a:r>
          </a:p>
        </p:txBody>
      </p:sp>
      <p:sp>
        <p:nvSpPr>
          <p:cNvPr id="20582" name="Slayt Numarası Yer Tutucusu 109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AA9520-2843-4AE7-8B73-9B856BF6E088}" type="slidenum">
              <a:rPr lang="en-US">
                <a:solidFill>
                  <a:srgbClr val="898989"/>
                </a:solidFill>
              </a:rPr>
              <a:pPr fontAlgn="base">
                <a:spcBef>
                  <a:spcPct val="0"/>
                </a:spcBef>
                <a:spcAft>
                  <a:spcPct val="0"/>
                </a:spcAft>
                <a:defRPr/>
              </a:pPr>
              <a:t>4</a:t>
            </a:fld>
            <a:endParaRPr lang="en-US">
              <a:solidFill>
                <a:srgbClr val="898989"/>
              </a:solidFill>
            </a:endParaRPr>
          </a:p>
        </p:txBody>
      </p:sp>
    </p:spTree>
  </p:cSld>
  <p:clrMapOvr>
    <a:masterClrMapping/>
  </p:clrMapOvr>
  <p:transition>
    <p:wheel spokes="8"/>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00F6F8-6E6C-4642-8A5C-D25E8379AF62}" type="slidenum">
              <a:rPr lang="en-US">
                <a:solidFill>
                  <a:srgbClr val="898989"/>
                </a:solidFill>
              </a:rPr>
              <a:pPr fontAlgn="base">
                <a:spcBef>
                  <a:spcPct val="0"/>
                </a:spcBef>
                <a:spcAft>
                  <a:spcPct val="0"/>
                </a:spcAft>
                <a:defRPr/>
              </a:pPr>
              <a:t>40</a:t>
            </a:fld>
            <a:endParaRPr lang="en-US">
              <a:solidFill>
                <a:srgbClr val="898989"/>
              </a:solidFill>
            </a:endParaRPr>
          </a:p>
        </p:txBody>
      </p:sp>
      <p:sp>
        <p:nvSpPr>
          <p:cNvPr id="9" name="Yuvarlatılmış Dikdörtgen 8"/>
          <p:cNvSpPr/>
          <p:nvPr/>
        </p:nvSpPr>
        <p:spPr>
          <a:xfrm>
            <a:off x="0" y="1196975"/>
            <a:ext cx="9144000" cy="1111250"/>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79875" name="Dikdörtgen 5"/>
          <p:cNvSpPr>
            <a:spLocks noChangeArrowheads="1"/>
          </p:cNvSpPr>
          <p:nvPr/>
        </p:nvSpPr>
        <p:spPr bwMode="auto">
          <a:xfrm>
            <a:off x="107950" y="1412875"/>
            <a:ext cx="8928100" cy="584200"/>
          </a:xfrm>
          <a:prstGeom prst="rect">
            <a:avLst/>
          </a:prstGeom>
          <a:noFill/>
          <a:ln w="9525">
            <a:noFill/>
            <a:miter lim="800000"/>
            <a:headEnd/>
            <a:tailEnd/>
          </a:ln>
        </p:spPr>
        <p:txBody>
          <a:bodyPr>
            <a:spAutoFit/>
          </a:bodyPr>
          <a:lstStyle/>
          <a:p>
            <a:pPr algn="just"/>
            <a:r>
              <a:rPr lang="tr-TR" sz="3200" b="1">
                <a:latin typeface="Trebuchet MS" pitchFamily="34" charset="0"/>
              </a:rPr>
              <a:t>7- OSGK üyelerine İSG eğitimlerinin verilmesi</a:t>
            </a:r>
          </a:p>
        </p:txBody>
      </p:sp>
      <p:sp>
        <p:nvSpPr>
          <p:cNvPr id="14" name="Yuvarlatılmış Dikdörtgen 8"/>
          <p:cNvSpPr/>
          <p:nvPr/>
        </p:nvSpPr>
        <p:spPr>
          <a:xfrm>
            <a:off x="0" y="0"/>
            <a:ext cx="9144000" cy="1158875"/>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79877" name="Dikdörtgen 5"/>
          <p:cNvSpPr>
            <a:spLocks noChangeArrowheads="1"/>
          </p:cNvSpPr>
          <p:nvPr/>
        </p:nvSpPr>
        <p:spPr bwMode="auto">
          <a:xfrm>
            <a:off x="0" y="0"/>
            <a:ext cx="9144000" cy="1584325"/>
          </a:xfrm>
          <a:prstGeom prst="rect">
            <a:avLst/>
          </a:prstGeom>
          <a:noFill/>
          <a:ln w="9525">
            <a:noFill/>
            <a:miter lim="800000"/>
            <a:headEnd/>
            <a:tailEnd/>
          </a:ln>
        </p:spPr>
        <p:txBody>
          <a:bodyPr>
            <a:spAutoFit/>
          </a:bodyPr>
          <a:lstStyle/>
          <a:p>
            <a:pPr algn="ctr"/>
            <a:r>
              <a:rPr lang="tr-TR" sz="3600" b="1">
                <a:solidFill>
                  <a:srgbClr val="0070C0"/>
                </a:solidFill>
                <a:latin typeface="Trebuchet MS" pitchFamily="34" charset="0"/>
              </a:rPr>
              <a:t>OKUL VE KURUM MÜDÜRLÜKLERİMİZ </a:t>
            </a:r>
          </a:p>
          <a:p>
            <a:pPr algn="ctr"/>
            <a:r>
              <a:rPr lang="tr-TR" sz="3600" b="1">
                <a:solidFill>
                  <a:srgbClr val="0070C0"/>
                </a:solidFill>
                <a:latin typeface="Trebuchet MS" pitchFamily="34" charset="0"/>
              </a:rPr>
              <a:t> TARAFINDA YAPILMASI GEREKENLER</a:t>
            </a:r>
          </a:p>
          <a:p>
            <a:pPr algn="just"/>
            <a:endParaRPr lang="tr-TR" sz="2500" b="1">
              <a:latin typeface="Trebuchet MS" pitchFamily="34" charset="0"/>
            </a:endParaRPr>
          </a:p>
        </p:txBody>
      </p:sp>
      <p:pic>
        <p:nvPicPr>
          <p:cNvPr id="79878" name="Picture 2"/>
          <p:cNvPicPr>
            <a:picLocks noChangeAspect="1" noChangeArrowheads="1"/>
          </p:cNvPicPr>
          <p:nvPr/>
        </p:nvPicPr>
        <p:blipFill>
          <a:blip r:embed="rId3"/>
          <a:srcRect/>
          <a:stretch>
            <a:fillRect/>
          </a:stretch>
        </p:blipFill>
        <p:spPr bwMode="auto">
          <a:xfrm>
            <a:off x="2051050" y="2420938"/>
            <a:ext cx="5341938" cy="365442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A66E6C-91AC-4E57-A425-1624F994B3B6}" type="slidenum">
              <a:rPr lang="en-US">
                <a:solidFill>
                  <a:srgbClr val="898989"/>
                </a:solidFill>
              </a:rPr>
              <a:pPr fontAlgn="base">
                <a:spcBef>
                  <a:spcPct val="0"/>
                </a:spcBef>
                <a:spcAft>
                  <a:spcPct val="0"/>
                </a:spcAft>
                <a:defRPr/>
              </a:pPr>
              <a:t>41</a:t>
            </a:fld>
            <a:endParaRPr lang="en-US">
              <a:solidFill>
                <a:srgbClr val="898989"/>
              </a:solidFill>
            </a:endParaRPr>
          </a:p>
        </p:txBody>
      </p:sp>
      <p:sp>
        <p:nvSpPr>
          <p:cNvPr id="9" name="Yuvarlatılmış Dikdörtgen 8"/>
          <p:cNvSpPr/>
          <p:nvPr/>
        </p:nvSpPr>
        <p:spPr>
          <a:xfrm>
            <a:off x="0" y="1196975"/>
            <a:ext cx="9144000" cy="1111250"/>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81923" name="Dikdörtgen 5"/>
          <p:cNvSpPr>
            <a:spLocks noChangeArrowheads="1"/>
          </p:cNvSpPr>
          <p:nvPr/>
        </p:nvSpPr>
        <p:spPr bwMode="auto">
          <a:xfrm>
            <a:off x="250825" y="1412875"/>
            <a:ext cx="8677275" cy="584200"/>
          </a:xfrm>
          <a:prstGeom prst="rect">
            <a:avLst/>
          </a:prstGeom>
          <a:noFill/>
          <a:ln w="9525">
            <a:noFill/>
            <a:miter lim="800000"/>
            <a:headEnd/>
            <a:tailEnd/>
          </a:ln>
        </p:spPr>
        <p:txBody>
          <a:bodyPr>
            <a:spAutoFit/>
          </a:bodyPr>
          <a:lstStyle/>
          <a:p>
            <a:pPr algn="just"/>
            <a:r>
              <a:rPr lang="tr-TR" sz="3200" b="1">
                <a:latin typeface="Trebuchet MS" pitchFamily="34" charset="0"/>
              </a:rPr>
              <a:t>8- Çalışanlara İSG eğitimleri verilmesi</a:t>
            </a:r>
          </a:p>
        </p:txBody>
      </p:sp>
      <p:grpSp>
        <p:nvGrpSpPr>
          <p:cNvPr id="81924" name="Grup 7"/>
          <p:cNvGrpSpPr>
            <a:grpSpLocks/>
          </p:cNvGrpSpPr>
          <p:nvPr/>
        </p:nvGrpSpPr>
        <p:grpSpPr bwMode="auto">
          <a:xfrm>
            <a:off x="0" y="0"/>
            <a:ext cx="9144000" cy="1268413"/>
            <a:chOff x="-535774" y="-762702"/>
            <a:chExt cx="10161279" cy="2447239"/>
          </a:xfrm>
        </p:grpSpPr>
        <p:sp>
          <p:nvSpPr>
            <p:cNvPr id="14" name="Yuvarlatılmış Dikdörtgen 8"/>
            <p:cNvSpPr/>
            <p:nvPr/>
          </p:nvSpPr>
          <p:spPr>
            <a:xfrm>
              <a:off x="-535774" y="-762702"/>
              <a:ext cx="10161279" cy="2235900"/>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15" name="Yuvarlatılmış Dikdörtgen 4"/>
            <p:cNvSpPr/>
            <p:nvPr/>
          </p:nvSpPr>
          <p:spPr>
            <a:xfrm>
              <a:off x="-511076" y="-425786"/>
              <a:ext cx="10136581" cy="2110323"/>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just" defTabSz="977900" fontAlgn="auto">
                <a:lnSpc>
                  <a:spcPct val="90000"/>
                </a:lnSpc>
                <a:spcAft>
                  <a:spcPct val="35000"/>
                </a:spcAft>
                <a:defRPr/>
              </a:pPr>
              <a:endParaRPr lang="tr-TR" sz="2800" b="1" dirty="0">
                <a:solidFill>
                  <a:schemeClr val="tx1"/>
                </a:solidFill>
              </a:endParaRPr>
            </a:p>
          </p:txBody>
        </p:sp>
      </p:grpSp>
      <p:sp>
        <p:nvSpPr>
          <p:cNvPr id="81925" name="Dikdörtgen 5"/>
          <p:cNvSpPr>
            <a:spLocks noChangeArrowheads="1"/>
          </p:cNvSpPr>
          <p:nvPr/>
        </p:nvSpPr>
        <p:spPr bwMode="auto">
          <a:xfrm>
            <a:off x="0" y="0"/>
            <a:ext cx="9144000" cy="1584325"/>
          </a:xfrm>
          <a:prstGeom prst="rect">
            <a:avLst/>
          </a:prstGeom>
          <a:noFill/>
          <a:ln w="9525">
            <a:noFill/>
            <a:miter lim="800000"/>
            <a:headEnd/>
            <a:tailEnd/>
          </a:ln>
        </p:spPr>
        <p:txBody>
          <a:bodyPr>
            <a:spAutoFit/>
          </a:bodyPr>
          <a:lstStyle/>
          <a:p>
            <a:pPr algn="ctr"/>
            <a:r>
              <a:rPr lang="tr-TR" sz="3600" b="1">
                <a:solidFill>
                  <a:srgbClr val="0070C0"/>
                </a:solidFill>
                <a:latin typeface="Trebuchet MS" pitchFamily="34" charset="0"/>
              </a:rPr>
              <a:t>OKUL VE KURUM MÜDÜRLÜKLERİMİZ </a:t>
            </a:r>
          </a:p>
          <a:p>
            <a:pPr algn="ctr"/>
            <a:r>
              <a:rPr lang="tr-TR" sz="3600" b="1">
                <a:solidFill>
                  <a:srgbClr val="0070C0"/>
                </a:solidFill>
                <a:latin typeface="Trebuchet MS" pitchFamily="34" charset="0"/>
              </a:rPr>
              <a:t> TARAFINDA YAPILMASI GEREKENLER</a:t>
            </a:r>
          </a:p>
          <a:p>
            <a:pPr algn="just"/>
            <a:endParaRPr lang="tr-TR" sz="2500" b="1">
              <a:latin typeface="Trebuchet MS" pitchFamily="34" charset="0"/>
            </a:endParaRPr>
          </a:p>
        </p:txBody>
      </p:sp>
      <p:pic>
        <p:nvPicPr>
          <p:cNvPr id="81926" name="Picture 2"/>
          <p:cNvPicPr>
            <a:picLocks noChangeAspect="1" noChangeArrowheads="1"/>
          </p:cNvPicPr>
          <p:nvPr/>
        </p:nvPicPr>
        <p:blipFill>
          <a:blip r:embed="rId3"/>
          <a:srcRect/>
          <a:stretch>
            <a:fillRect/>
          </a:stretch>
        </p:blipFill>
        <p:spPr bwMode="auto">
          <a:xfrm>
            <a:off x="2051050" y="2420938"/>
            <a:ext cx="5341938" cy="365442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B8A52D-1AA8-4214-9F68-6B617E0DED24}" type="slidenum">
              <a:rPr lang="en-US">
                <a:solidFill>
                  <a:srgbClr val="898989"/>
                </a:solidFill>
              </a:rPr>
              <a:pPr fontAlgn="base">
                <a:spcBef>
                  <a:spcPct val="0"/>
                </a:spcBef>
                <a:spcAft>
                  <a:spcPct val="0"/>
                </a:spcAft>
                <a:defRPr/>
              </a:pPr>
              <a:t>42</a:t>
            </a:fld>
            <a:endParaRPr lang="en-US">
              <a:solidFill>
                <a:srgbClr val="898989"/>
              </a:solidFill>
            </a:endParaRPr>
          </a:p>
        </p:txBody>
      </p:sp>
      <p:sp>
        <p:nvSpPr>
          <p:cNvPr id="9" name="Yuvarlatılmış Dikdörtgen 8"/>
          <p:cNvSpPr/>
          <p:nvPr/>
        </p:nvSpPr>
        <p:spPr>
          <a:xfrm>
            <a:off x="0" y="1196975"/>
            <a:ext cx="9144000" cy="1111250"/>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83971" name="Dikdörtgen 5"/>
          <p:cNvSpPr>
            <a:spLocks noChangeArrowheads="1"/>
          </p:cNvSpPr>
          <p:nvPr/>
        </p:nvSpPr>
        <p:spPr bwMode="auto">
          <a:xfrm>
            <a:off x="250825" y="1196975"/>
            <a:ext cx="8677275" cy="1076325"/>
          </a:xfrm>
          <a:prstGeom prst="rect">
            <a:avLst/>
          </a:prstGeom>
          <a:noFill/>
          <a:ln w="9525">
            <a:noFill/>
            <a:miter lim="800000"/>
            <a:headEnd/>
            <a:tailEnd/>
          </a:ln>
        </p:spPr>
        <p:txBody>
          <a:bodyPr>
            <a:spAutoFit/>
          </a:bodyPr>
          <a:lstStyle/>
          <a:p>
            <a:pPr algn="just"/>
            <a:r>
              <a:rPr lang="tr-TR" sz="3200" b="1">
                <a:latin typeface="Trebuchet MS" pitchFamily="34" charset="0"/>
              </a:rPr>
              <a:t>6- Acil Durum Planlarının Yapılması (İlk yardım, tahliye, yangınla mücadele)</a:t>
            </a:r>
          </a:p>
        </p:txBody>
      </p:sp>
      <p:sp>
        <p:nvSpPr>
          <p:cNvPr id="14" name="Yuvarlatılmış Dikdörtgen 8"/>
          <p:cNvSpPr/>
          <p:nvPr/>
        </p:nvSpPr>
        <p:spPr>
          <a:xfrm>
            <a:off x="0" y="0"/>
            <a:ext cx="9144000" cy="1158875"/>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83973" name="Dikdörtgen 5"/>
          <p:cNvSpPr>
            <a:spLocks noChangeArrowheads="1"/>
          </p:cNvSpPr>
          <p:nvPr/>
        </p:nvSpPr>
        <p:spPr bwMode="auto">
          <a:xfrm>
            <a:off x="0" y="0"/>
            <a:ext cx="9144000" cy="1584325"/>
          </a:xfrm>
          <a:prstGeom prst="rect">
            <a:avLst/>
          </a:prstGeom>
          <a:noFill/>
          <a:ln w="9525">
            <a:noFill/>
            <a:miter lim="800000"/>
            <a:headEnd/>
            <a:tailEnd/>
          </a:ln>
        </p:spPr>
        <p:txBody>
          <a:bodyPr>
            <a:spAutoFit/>
          </a:bodyPr>
          <a:lstStyle/>
          <a:p>
            <a:pPr algn="ctr"/>
            <a:r>
              <a:rPr lang="tr-TR" sz="3600" b="1">
                <a:solidFill>
                  <a:srgbClr val="0070C0"/>
                </a:solidFill>
                <a:latin typeface="Trebuchet MS" pitchFamily="34" charset="0"/>
              </a:rPr>
              <a:t>OKUL VE KURUM MÜDÜRLÜKLERİMİZ </a:t>
            </a:r>
          </a:p>
          <a:p>
            <a:pPr algn="ctr"/>
            <a:r>
              <a:rPr lang="tr-TR" sz="3600" b="1">
                <a:solidFill>
                  <a:srgbClr val="0070C0"/>
                </a:solidFill>
                <a:latin typeface="Trebuchet MS" pitchFamily="34" charset="0"/>
              </a:rPr>
              <a:t> TARAFINDA YAPILMASI GEREKENLER</a:t>
            </a:r>
          </a:p>
          <a:p>
            <a:pPr algn="just"/>
            <a:endParaRPr lang="tr-TR" sz="2500" b="1">
              <a:latin typeface="Trebuchet MS" pitchFamily="34" charset="0"/>
            </a:endParaRPr>
          </a:p>
        </p:txBody>
      </p:sp>
      <p:pic>
        <p:nvPicPr>
          <p:cNvPr id="83974" name="Picture 2"/>
          <p:cNvPicPr>
            <a:picLocks noChangeAspect="1" noChangeArrowheads="1"/>
          </p:cNvPicPr>
          <p:nvPr/>
        </p:nvPicPr>
        <p:blipFill>
          <a:blip r:embed="rId3"/>
          <a:srcRect/>
          <a:stretch>
            <a:fillRect/>
          </a:stretch>
        </p:blipFill>
        <p:spPr bwMode="auto">
          <a:xfrm>
            <a:off x="1763713" y="2420938"/>
            <a:ext cx="5616575" cy="3671887"/>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95F098-C05D-4E69-B24A-7245C7996FC3}" type="slidenum">
              <a:rPr lang="en-US">
                <a:solidFill>
                  <a:srgbClr val="898989"/>
                </a:solidFill>
              </a:rPr>
              <a:pPr fontAlgn="base">
                <a:spcBef>
                  <a:spcPct val="0"/>
                </a:spcBef>
                <a:spcAft>
                  <a:spcPct val="0"/>
                </a:spcAft>
                <a:defRPr/>
              </a:pPr>
              <a:t>43</a:t>
            </a:fld>
            <a:endParaRPr lang="en-US">
              <a:solidFill>
                <a:srgbClr val="898989"/>
              </a:solidFill>
            </a:endParaRPr>
          </a:p>
        </p:txBody>
      </p:sp>
      <p:sp>
        <p:nvSpPr>
          <p:cNvPr id="9" name="Yuvarlatılmış Dikdörtgen 8"/>
          <p:cNvSpPr/>
          <p:nvPr/>
        </p:nvSpPr>
        <p:spPr>
          <a:xfrm>
            <a:off x="0" y="1196975"/>
            <a:ext cx="9144000" cy="1111250"/>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86019" name="Dikdörtgen 5"/>
          <p:cNvSpPr>
            <a:spLocks noChangeArrowheads="1"/>
          </p:cNvSpPr>
          <p:nvPr/>
        </p:nvSpPr>
        <p:spPr bwMode="auto">
          <a:xfrm>
            <a:off x="250825" y="1196975"/>
            <a:ext cx="8677275" cy="1076325"/>
          </a:xfrm>
          <a:prstGeom prst="rect">
            <a:avLst/>
          </a:prstGeom>
          <a:noFill/>
          <a:ln w="9525">
            <a:noFill/>
            <a:miter lim="800000"/>
            <a:headEnd/>
            <a:tailEnd/>
          </a:ln>
        </p:spPr>
        <p:txBody>
          <a:bodyPr>
            <a:spAutoFit/>
          </a:bodyPr>
          <a:lstStyle/>
          <a:p>
            <a:pPr algn="ctr"/>
            <a:r>
              <a:rPr lang="tr-TR" sz="3200" b="1">
                <a:latin typeface="Trebuchet MS" pitchFamily="34" charset="0"/>
              </a:rPr>
              <a:t>9- Risk Değerlendirmesi yapmak/yaptırmak, (Kontrol listelerini kullanarak)</a:t>
            </a:r>
          </a:p>
        </p:txBody>
      </p:sp>
      <p:sp>
        <p:nvSpPr>
          <p:cNvPr id="14" name="Yuvarlatılmış Dikdörtgen 8"/>
          <p:cNvSpPr/>
          <p:nvPr/>
        </p:nvSpPr>
        <p:spPr>
          <a:xfrm>
            <a:off x="0" y="0"/>
            <a:ext cx="9144000" cy="1158875"/>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86021" name="Dikdörtgen 5"/>
          <p:cNvSpPr>
            <a:spLocks noChangeArrowheads="1"/>
          </p:cNvSpPr>
          <p:nvPr/>
        </p:nvSpPr>
        <p:spPr bwMode="auto">
          <a:xfrm>
            <a:off x="0" y="0"/>
            <a:ext cx="9144000" cy="1584325"/>
          </a:xfrm>
          <a:prstGeom prst="rect">
            <a:avLst/>
          </a:prstGeom>
          <a:noFill/>
          <a:ln w="9525">
            <a:noFill/>
            <a:miter lim="800000"/>
            <a:headEnd/>
            <a:tailEnd/>
          </a:ln>
        </p:spPr>
        <p:txBody>
          <a:bodyPr>
            <a:spAutoFit/>
          </a:bodyPr>
          <a:lstStyle/>
          <a:p>
            <a:pPr algn="ctr"/>
            <a:r>
              <a:rPr lang="tr-TR" sz="3600" b="1">
                <a:solidFill>
                  <a:srgbClr val="0070C0"/>
                </a:solidFill>
                <a:latin typeface="Trebuchet MS" pitchFamily="34" charset="0"/>
              </a:rPr>
              <a:t>OKUL VE KURUM MÜDÜRLÜKLERİMİZ </a:t>
            </a:r>
          </a:p>
          <a:p>
            <a:pPr algn="ctr"/>
            <a:r>
              <a:rPr lang="tr-TR" sz="3600" b="1">
                <a:solidFill>
                  <a:srgbClr val="0070C0"/>
                </a:solidFill>
                <a:latin typeface="Trebuchet MS" pitchFamily="34" charset="0"/>
              </a:rPr>
              <a:t> TARAFINDA YAPILMASI GEREKENLER</a:t>
            </a:r>
          </a:p>
          <a:p>
            <a:pPr algn="just"/>
            <a:endParaRPr lang="tr-TR" sz="2500" b="1">
              <a:latin typeface="Trebuchet MS" pitchFamily="34" charset="0"/>
            </a:endParaRPr>
          </a:p>
        </p:txBody>
      </p:sp>
      <p:pic>
        <p:nvPicPr>
          <p:cNvPr id="86022" name="Picture 2"/>
          <p:cNvPicPr>
            <a:picLocks noChangeAspect="1" noChangeArrowheads="1"/>
          </p:cNvPicPr>
          <p:nvPr/>
        </p:nvPicPr>
        <p:blipFill>
          <a:blip r:embed="rId3"/>
          <a:srcRect/>
          <a:stretch>
            <a:fillRect/>
          </a:stretch>
        </p:blipFill>
        <p:spPr bwMode="auto">
          <a:xfrm>
            <a:off x="1835150" y="2420938"/>
            <a:ext cx="5746750" cy="3592512"/>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21642E-23C8-4C5D-94D0-1C7E6DAF5BF2}" type="slidenum">
              <a:rPr lang="en-US">
                <a:solidFill>
                  <a:srgbClr val="898989"/>
                </a:solidFill>
              </a:rPr>
              <a:pPr fontAlgn="base">
                <a:spcBef>
                  <a:spcPct val="0"/>
                </a:spcBef>
                <a:spcAft>
                  <a:spcPct val="0"/>
                </a:spcAft>
                <a:defRPr/>
              </a:pPr>
              <a:t>44</a:t>
            </a:fld>
            <a:endParaRPr lang="en-US">
              <a:solidFill>
                <a:srgbClr val="898989"/>
              </a:solidFill>
            </a:endParaRPr>
          </a:p>
        </p:txBody>
      </p:sp>
      <p:sp>
        <p:nvSpPr>
          <p:cNvPr id="9" name="Yuvarlatılmış Dikdörtgen 8"/>
          <p:cNvSpPr/>
          <p:nvPr/>
        </p:nvSpPr>
        <p:spPr>
          <a:xfrm>
            <a:off x="0" y="1196975"/>
            <a:ext cx="9144000" cy="1111250"/>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sp>
        <p:nvSpPr>
          <p:cNvPr id="88067" name="Dikdörtgen 5"/>
          <p:cNvSpPr>
            <a:spLocks noChangeArrowheads="1"/>
          </p:cNvSpPr>
          <p:nvPr/>
        </p:nvSpPr>
        <p:spPr bwMode="auto">
          <a:xfrm>
            <a:off x="250825" y="1196975"/>
            <a:ext cx="8677275" cy="1076325"/>
          </a:xfrm>
          <a:prstGeom prst="rect">
            <a:avLst/>
          </a:prstGeom>
          <a:noFill/>
          <a:ln w="9525">
            <a:noFill/>
            <a:miter lim="800000"/>
            <a:headEnd/>
            <a:tailEnd/>
          </a:ln>
        </p:spPr>
        <p:txBody>
          <a:bodyPr>
            <a:spAutoFit/>
          </a:bodyPr>
          <a:lstStyle/>
          <a:p>
            <a:r>
              <a:rPr lang="tr-TR" sz="3200" b="1">
                <a:latin typeface="Trebuchet MS" pitchFamily="34" charset="0"/>
              </a:rPr>
              <a:t>10- KKD: Kişisel Koruyucu Donanım   Hazırlanması</a:t>
            </a:r>
          </a:p>
        </p:txBody>
      </p:sp>
      <p:sp>
        <p:nvSpPr>
          <p:cNvPr id="14" name="Yuvarlatılmış Dikdörtgen 8"/>
          <p:cNvSpPr/>
          <p:nvPr/>
        </p:nvSpPr>
        <p:spPr>
          <a:xfrm>
            <a:off x="0" y="0"/>
            <a:ext cx="9144000" cy="1158875"/>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88069" name="Dikdörtgen 5"/>
          <p:cNvSpPr>
            <a:spLocks noChangeArrowheads="1"/>
          </p:cNvSpPr>
          <p:nvPr/>
        </p:nvSpPr>
        <p:spPr bwMode="auto">
          <a:xfrm>
            <a:off x="0" y="0"/>
            <a:ext cx="9144000" cy="1584325"/>
          </a:xfrm>
          <a:prstGeom prst="rect">
            <a:avLst/>
          </a:prstGeom>
          <a:noFill/>
          <a:ln w="9525">
            <a:noFill/>
            <a:miter lim="800000"/>
            <a:headEnd/>
            <a:tailEnd/>
          </a:ln>
        </p:spPr>
        <p:txBody>
          <a:bodyPr>
            <a:spAutoFit/>
          </a:bodyPr>
          <a:lstStyle/>
          <a:p>
            <a:pPr algn="ctr"/>
            <a:r>
              <a:rPr lang="tr-TR" sz="3600" b="1">
                <a:solidFill>
                  <a:srgbClr val="0070C0"/>
                </a:solidFill>
                <a:latin typeface="Trebuchet MS" pitchFamily="34" charset="0"/>
              </a:rPr>
              <a:t>OKUL VE KURUM MÜDÜRLÜKLERİMİZ </a:t>
            </a:r>
          </a:p>
          <a:p>
            <a:pPr algn="ctr"/>
            <a:r>
              <a:rPr lang="tr-TR" sz="3600" b="1">
                <a:solidFill>
                  <a:srgbClr val="0070C0"/>
                </a:solidFill>
                <a:latin typeface="Trebuchet MS" pitchFamily="34" charset="0"/>
              </a:rPr>
              <a:t> TARAFINDA YAPILMASI GEREKENLER</a:t>
            </a:r>
          </a:p>
          <a:p>
            <a:pPr algn="just"/>
            <a:endParaRPr lang="tr-TR" sz="2500" b="1">
              <a:solidFill>
                <a:srgbClr val="0070C0"/>
              </a:solidFill>
              <a:latin typeface="Trebuchet MS" pitchFamily="34" charset="0"/>
            </a:endParaRPr>
          </a:p>
        </p:txBody>
      </p:sp>
      <p:pic>
        <p:nvPicPr>
          <p:cNvPr id="88070" name="Picture 2"/>
          <p:cNvPicPr>
            <a:picLocks noChangeAspect="1" noChangeArrowheads="1"/>
          </p:cNvPicPr>
          <p:nvPr/>
        </p:nvPicPr>
        <p:blipFill>
          <a:blip r:embed="rId3"/>
          <a:srcRect/>
          <a:stretch>
            <a:fillRect/>
          </a:stretch>
        </p:blipFill>
        <p:spPr bwMode="auto">
          <a:xfrm>
            <a:off x="1763713" y="2420938"/>
            <a:ext cx="5688012" cy="35941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F88DFD-E59D-4C2B-AD56-3A194F559D38}" type="slidenum">
              <a:rPr lang="en-US">
                <a:solidFill>
                  <a:srgbClr val="898989"/>
                </a:solidFill>
              </a:rPr>
              <a:pPr fontAlgn="base">
                <a:spcBef>
                  <a:spcPct val="0"/>
                </a:spcBef>
                <a:spcAft>
                  <a:spcPct val="0"/>
                </a:spcAft>
                <a:defRPr/>
              </a:pPr>
              <a:t>45</a:t>
            </a:fld>
            <a:endParaRPr lang="en-US">
              <a:solidFill>
                <a:srgbClr val="898989"/>
              </a:solidFill>
            </a:endParaRPr>
          </a:p>
        </p:txBody>
      </p:sp>
      <p:sp>
        <p:nvSpPr>
          <p:cNvPr id="9" name="Yuvarlatılmış Dikdörtgen 8"/>
          <p:cNvSpPr/>
          <p:nvPr/>
        </p:nvSpPr>
        <p:spPr>
          <a:xfrm>
            <a:off x="0" y="1196975"/>
            <a:ext cx="9144000" cy="1111250"/>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90115" name="Dikdörtgen 5"/>
          <p:cNvSpPr>
            <a:spLocks noChangeArrowheads="1"/>
          </p:cNvSpPr>
          <p:nvPr/>
        </p:nvSpPr>
        <p:spPr bwMode="auto">
          <a:xfrm>
            <a:off x="250825" y="1196975"/>
            <a:ext cx="8677275" cy="1076325"/>
          </a:xfrm>
          <a:prstGeom prst="rect">
            <a:avLst/>
          </a:prstGeom>
          <a:noFill/>
          <a:ln w="9525">
            <a:noFill/>
            <a:miter lim="800000"/>
            <a:headEnd/>
            <a:tailEnd/>
          </a:ln>
        </p:spPr>
        <p:txBody>
          <a:bodyPr>
            <a:spAutoFit/>
          </a:bodyPr>
          <a:lstStyle/>
          <a:p>
            <a:r>
              <a:rPr lang="tr-TR" sz="3200" b="1">
                <a:latin typeface="Trebuchet MS" pitchFamily="34" charset="0"/>
              </a:rPr>
              <a:t>11- Form ve belgeler ile raporlamanın yapılması</a:t>
            </a:r>
          </a:p>
        </p:txBody>
      </p:sp>
      <p:sp>
        <p:nvSpPr>
          <p:cNvPr id="90116" name="16 Dikdörtgen"/>
          <p:cNvSpPr>
            <a:spLocks noChangeArrowheads="1"/>
          </p:cNvSpPr>
          <p:nvPr/>
        </p:nvSpPr>
        <p:spPr bwMode="auto">
          <a:xfrm>
            <a:off x="684213" y="2420938"/>
            <a:ext cx="7488237" cy="3816350"/>
          </a:xfrm>
          <a:prstGeom prst="rect">
            <a:avLst/>
          </a:prstGeom>
          <a:noFill/>
          <a:ln w="9525">
            <a:noFill/>
            <a:miter lim="800000"/>
            <a:headEnd/>
            <a:tailEnd/>
          </a:ln>
        </p:spPr>
        <p:txBody>
          <a:bodyPr>
            <a:spAutoFit/>
          </a:bodyPr>
          <a:lstStyle/>
          <a:p>
            <a:r>
              <a:rPr lang="tr-TR" b="1">
                <a:latin typeface="Trebuchet MS" pitchFamily="34" charset="0"/>
              </a:rPr>
              <a:t>F01 Atölye İş Güvenliği Analiz Formu</a:t>
            </a:r>
          </a:p>
          <a:p>
            <a:r>
              <a:rPr lang="tr-TR" b="1">
                <a:latin typeface="Trebuchet MS" pitchFamily="34" charset="0"/>
              </a:rPr>
              <a:t>F02 Makine Kullanma Talimatı</a:t>
            </a:r>
          </a:p>
          <a:p>
            <a:r>
              <a:rPr lang="tr-TR" b="1">
                <a:latin typeface="Trebuchet MS" pitchFamily="34" charset="0"/>
              </a:rPr>
              <a:t>F03 Makine Bakım Kartı</a:t>
            </a:r>
          </a:p>
          <a:p>
            <a:r>
              <a:rPr lang="tr-TR" b="1">
                <a:latin typeface="Trebuchet MS" pitchFamily="34" charset="0"/>
              </a:rPr>
              <a:t>F04 Makine Bilgi Formu</a:t>
            </a:r>
          </a:p>
          <a:p>
            <a:r>
              <a:rPr lang="tr-TR" b="1">
                <a:latin typeface="Trebuchet MS" pitchFamily="34" charset="0"/>
              </a:rPr>
              <a:t>F05 Kaza ve Meslek Hastalığı Bildirim Formu</a:t>
            </a:r>
          </a:p>
          <a:p>
            <a:r>
              <a:rPr lang="tr-TR" b="1">
                <a:latin typeface="Trebuchet MS" pitchFamily="34" charset="0"/>
              </a:rPr>
              <a:t>F06 Tehlike ve Risklerin Belirlenmesi Formu</a:t>
            </a:r>
          </a:p>
          <a:p>
            <a:r>
              <a:rPr lang="tr-TR" b="1">
                <a:latin typeface="Trebuchet MS" pitchFamily="34" charset="0"/>
              </a:rPr>
              <a:t>F07-1 Tehlikelerin Derecelendirilmesi ve Değerlendirilmesi Formu</a:t>
            </a:r>
          </a:p>
          <a:p>
            <a:r>
              <a:rPr lang="tr-TR" b="1">
                <a:latin typeface="Trebuchet MS" pitchFamily="34" charset="0"/>
              </a:rPr>
              <a:t>F07-2 5X5 Matris Yöntemi Formu</a:t>
            </a:r>
          </a:p>
          <a:p>
            <a:r>
              <a:rPr lang="tr-TR" b="1">
                <a:latin typeface="Trebuchet MS" pitchFamily="34" charset="0"/>
              </a:rPr>
              <a:t>F08 Kontrol Tedbirleri Uygulanması Formu</a:t>
            </a:r>
          </a:p>
          <a:p>
            <a:r>
              <a:rPr lang="tr-TR" b="1">
                <a:latin typeface="Trebuchet MS" pitchFamily="34" charset="0"/>
              </a:rPr>
              <a:t>F09 Risk Değerlendirmesi Formu</a:t>
            </a:r>
          </a:p>
          <a:p>
            <a:r>
              <a:rPr lang="tr-TR" b="1">
                <a:latin typeface="Trebuchet MS" pitchFamily="34" charset="0"/>
              </a:rPr>
              <a:t>F10 OSGK/ASGK Toplantı Tutanağı</a:t>
            </a:r>
          </a:p>
          <a:p>
            <a:r>
              <a:rPr lang="tr-TR" b="1">
                <a:latin typeface="Trebuchet MS" pitchFamily="34" charset="0"/>
              </a:rPr>
              <a:t>F11 Periyodik Kontrol Listesi Formu</a:t>
            </a:r>
          </a:p>
          <a:p>
            <a:r>
              <a:rPr lang="tr-TR" b="1">
                <a:latin typeface="Trebuchet MS" pitchFamily="34" charset="0"/>
              </a:rPr>
              <a:t>F12 İş Sağlığı ve Güvenliği Denetleme Kontrol Listesi</a:t>
            </a:r>
            <a:endParaRPr lang="tr-TR">
              <a:latin typeface="Trebuchet MS" pitchFamily="34" charset="0"/>
            </a:endParaRPr>
          </a:p>
        </p:txBody>
      </p:sp>
      <p:sp>
        <p:nvSpPr>
          <p:cNvPr id="13" name="Yuvarlatılmış Dikdörtgen 8"/>
          <p:cNvSpPr/>
          <p:nvPr/>
        </p:nvSpPr>
        <p:spPr>
          <a:xfrm>
            <a:off x="0" y="0"/>
            <a:ext cx="9144000" cy="1158875"/>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90118" name="17 Dikdörtgen"/>
          <p:cNvSpPr>
            <a:spLocks noChangeArrowheads="1"/>
          </p:cNvSpPr>
          <p:nvPr/>
        </p:nvSpPr>
        <p:spPr bwMode="auto">
          <a:xfrm>
            <a:off x="0" y="44450"/>
            <a:ext cx="9144000" cy="1200150"/>
          </a:xfrm>
          <a:prstGeom prst="rect">
            <a:avLst/>
          </a:prstGeom>
          <a:noFill/>
          <a:ln w="9525">
            <a:noFill/>
            <a:miter lim="800000"/>
            <a:headEnd/>
            <a:tailEnd/>
          </a:ln>
        </p:spPr>
        <p:txBody>
          <a:bodyPr>
            <a:spAutoFit/>
          </a:bodyPr>
          <a:lstStyle/>
          <a:p>
            <a:pPr algn="ctr"/>
            <a:r>
              <a:rPr lang="tr-TR" sz="3600" b="1">
                <a:solidFill>
                  <a:srgbClr val="0070C0"/>
                </a:solidFill>
                <a:latin typeface="Trebuchet MS" pitchFamily="34" charset="0"/>
              </a:rPr>
              <a:t>OKUL VE KURUM MÜDÜRLÜKLERİMİZ </a:t>
            </a:r>
          </a:p>
          <a:p>
            <a:pPr algn="ctr"/>
            <a:r>
              <a:rPr lang="tr-TR" sz="3600" b="1">
                <a:solidFill>
                  <a:srgbClr val="0070C0"/>
                </a:solidFill>
                <a:latin typeface="Trebuchet MS" pitchFamily="34" charset="0"/>
              </a:rPr>
              <a:t> TARAFINDA YAPILMASI GEREKENLER</a:t>
            </a:r>
          </a:p>
        </p:txBody>
      </p:sp>
    </p:spTree>
  </p:cSld>
  <p:clrMapOvr>
    <a:masterClrMapping/>
  </p:clrMapOvr>
  <p:transition>
    <p:wheel spokes="8"/>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F81868-609E-409B-BA1C-5CEBA8332C28}" type="slidenum">
              <a:rPr lang="en-US">
                <a:solidFill>
                  <a:srgbClr val="898989"/>
                </a:solidFill>
              </a:rPr>
              <a:pPr fontAlgn="base">
                <a:spcBef>
                  <a:spcPct val="0"/>
                </a:spcBef>
                <a:spcAft>
                  <a:spcPct val="0"/>
                </a:spcAft>
                <a:defRPr/>
              </a:pPr>
              <a:t>46</a:t>
            </a:fld>
            <a:endParaRPr lang="en-US">
              <a:solidFill>
                <a:srgbClr val="898989"/>
              </a:solidFill>
            </a:endParaRPr>
          </a:p>
        </p:txBody>
      </p:sp>
      <p:sp>
        <p:nvSpPr>
          <p:cNvPr id="9" name="Yuvarlatılmış Dikdörtgen 8"/>
          <p:cNvSpPr/>
          <p:nvPr/>
        </p:nvSpPr>
        <p:spPr>
          <a:xfrm>
            <a:off x="0" y="1196975"/>
            <a:ext cx="9144000" cy="1111250"/>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92163" name="Dikdörtgen 5"/>
          <p:cNvSpPr>
            <a:spLocks noChangeArrowheads="1"/>
          </p:cNvSpPr>
          <p:nvPr/>
        </p:nvSpPr>
        <p:spPr bwMode="auto">
          <a:xfrm>
            <a:off x="250825" y="1196975"/>
            <a:ext cx="8677275" cy="1076325"/>
          </a:xfrm>
          <a:prstGeom prst="rect">
            <a:avLst/>
          </a:prstGeom>
          <a:noFill/>
          <a:ln w="9525">
            <a:noFill/>
            <a:miter lim="800000"/>
            <a:headEnd/>
            <a:tailEnd/>
          </a:ln>
        </p:spPr>
        <p:txBody>
          <a:bodyPr>
            <a:spAutoFit/>
          </a:bodyPr>
          <a:lstStyle/>
          <a:p>
            <a:r>
              <a:rPr lang="tr-TR" sz="3200" b="1">
                <a:latin typeface="Trebuchet MS" pitchFamily="34" charset="0"/>
              </a:rPr>
              <a:t>*NOT* Okullarınızda İş-Kur tarafından TYÇP kapsamında çalışanlar.</a:t>
            </a:r>
          </a:p>
        </p:txBody>
      </p:sp>
      <p:sp>
        <p:nvSpPr>
          <p:cNvPr id="14" name="Yuvarlatılmış Dikdörtgen 8"/>
          <p:cNvSpPr/>
          <p:nvPr/>
        </p:nvSpPr>
        <p:spPr>
          <a:xfrm>
            <a:off x="0" y="0"/>
            <a:ext cx="9144000" cy="1158875"/>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92165" name="Dikdörtgen 5"/>
          <p:cNvSpPr>
            <a:spLocks noChangeArrowheads="1"/>
          </p:cNvSpPr>
          <p:nvPr/>
        </p:nvSpPr>
        <p:spPr bwMode="auto">
          <a:xfrm>
            <a:off x="0" y="0"/>
            <a:ext cx="9144000" cy="1584325"/>
          </a:xfrm>
          <a:prstGeom prst="rect">
            <a:avLst/>
          </a:prstGeom>
          <a:noFill/>
          <a:ln w="9525">
            <a:noFill/>
            <a:miter lim="800000"/>
            <a:headEnd/>
            <a:tailEnd/>
          </a:ln>
        </p:spPr>
        <p:txBody>
          <a:bodyPr>
            <a:spAutoFit/>
          </a:bodyPr>
          <a:lstStyle/>
          <a:p>
            <a:pPr algn="ctr"/>
            <a:r>
              <a:rPr lang="tr-TR" sz="3600" b="1">
                <a:solidFill>
                  <a:srgbClr val="0070C0"/>
                </a:solidFill>
                <a:latin typeface="Trebuchet MS" pitchFamily="34" charset="0"/>
              </a:rPr>
              <a:t>OKUL VE KURUM MÜDÜRLÜKLERİMİZ </a:t>
            </a:r>
          </a:p>
          <a:p>
            <a:pPr algn="ctr"/>
            <a:r>
              <a:rPr lang="tr-TR" sz="3600" b="1">
                <a:solidFill>
                  <a:srgbClr val="0070C0"/>
                </a:solidFill>
                <a:latin typeface="Trebuchet MS" pitchFamily="34" charset="0"/>
              </a:rPr>
              <a:t> TARAFINDA YAPILMASI GEREKENLER</a:t>
            </a:r>
          </a:p>
          <a:p>
            <a:pPr algn="just"/>
            <a:endParaRPr lang="tr-TR" sz="2500" b="1">
              <a:latin typeface="Trebuchet MS" pitchFamily="34" charset="0"/>
            </a:endParaRPr>
          </a:p>
        </p:txBody>
      </p:sp>
      <p:pic>
        <p:nvPicPr>
          <p:cNvPr id="92166" name="Picture 2"/>
          <p:cNvPicPr>
            <a:picLocks noChangeAspect="1" noChangeArrowheads="1"/>
          </p:cNvPicPr>
          <p:nvPr/>
        </p:nvPicPr>
        <p:blipFill>
          <a:blip r:embed="rId3"/>
          <a:srcRect/>
          <a:stretch>
            <a:fillRect/>
          </a:stretch>
        </p:blipFill>
        <p:spPr bwMode="auto">
          <a:xfrm>
            <a:off x="107950" y="2420938"/>
            <a:ext cx="3143250" cy="3744912"/>
          </a:xfrm>
          <a:prstGeom prst="rect">
            <a:avLst/>
          </a:prstGeom>
          <a:noFill/>
          <a:ln w="9525">
            <a:noFill/>
            <a:miter lim="800000"/>
            <a:headEnd/>
            <a:tailEnd/>
          </a:ln>
        </p:spPr>
      </p:pic>
      <p:sp>
        <p:nvSpPr>
          <p:cNvPr id="19" name="Yuvarlatılmış Dikdörtgen 8"/>
          <p:cNvSpPr/>
          <p:nvPr/>
        </p:nvSpPr>
        <p:spPr>
          <a:xfrm>
            <a:off x="3492500" y="2420938"/>
            <a:ext cx="5543550" cy="3743325"/>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92168" name="Dikdörtgen 5"/>
          <p:cNvSpPr>
            <a:spLocks noChangeArrowheads="1"/>
          </p:cNvSpPr>
          <p:nvPr/>
        </p:nvSpPr>
        <p:spPr bwMode="auto">
          <a:xfrm>
            <a:off x="3779838" y="2565400"/>
            <a:ext cx="5184775" cy="3538538"/>
          </a:xfrm>
          <a:prstGeom prst="rect">
            <a:avLst/>
          </a:prstGeom>
          <a:noFill/>
          <a:ln w="9525">
            <a:noFill/>
            <a:miter lim="800000"/>
            <a:headEnd/>
            <a:tailEnd/>
          </a:ln>
        </p:spPr>
        <p:txBody>
          <a:bodyPr>
            <a:spAutoFit/>
          </a:bodyPr>
          <a:lstStyle/>
          <a:p>
            <a:r>
              <a:rPr lang="tr-TR" sz="2800" b="1">
                <a:latin typeface="Trebuchet MS" pitchFamily="34" charset="0"/>
              </a:rPr>
              <a:t> * İlçe MEM personelidir.</a:t>
            </a:r>
          </a:p>
          <a:p>
            <a:pPr>
              <a:buFont typeface="Arial" charset="0"/>
              <a:buChar char="•"/>
            </a:pPr>
            <a:r>
              <a:rPr lang="tr-TR" sz="2800" b="1">
                <a:latin typeface="Trebuchet MS" pitchFamily="34" charset="0"/>
              </a:rPr>
              <a:t> Eğitimlerinden,</a:t>
            </a:r>
          </a:p>
          <a:p>
            <a:pPr>
              <a:buFont typeface="Arial" charset="0"/>
              <a:buChar char="•"/>
            </a:pPr>
            <a:r>
              <a:rPr lang="tr-TR" sz="2800" b="1">
                <a:latin typeface="Trebuchet MS" pitchFamily="34" charset="0"/>
              </a:rPr>
              <a:t> Muayenelerinden vb. İlçe MEM sorumludur.</a:t>
            </a:r>
          </a:p>
          <a:p>
            <a:r>
              <a:rPr lang="tr-TR" sz="2800" b="1">
                <a:latin typeface="Trebuchet MS" pitchFamily="34" charset="0"/>
              </a:rPr>
              <a:t>  * Bu personellerimiz için olası iş kazası ramak kala olayları öncelikle İlçe MEM İSG Bürosuna bildirilecektir.</a:t>
            </a:r>
          </a:p>
        </p:txBody>
      </p:sp>
    </p:spTree>
  </p:cSld>
  <p:clrMapOvr>
    <a:masterClrMapping/>
  </p:clrMapOvr>
  <p:transition>
    <p:wheel spokes="8"/>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2 İçerik Yer Tutucusu"/>
          <p:cNvSpPr>
            <a:spLocks noGrp="1"/>
          </p:cNvSpPr>
          <p:nvPr>
            <p:ph idx="4294967295"/>
          </p:nvPr>
        </p:nvSpPr>
        <p:spPr>
          <a:xfrm>
            <a:off x="457200" y="1600200"/>
            <a:ext cx="8229600" cy="757238"/>
          </a:xfrm>
        </p:spPr>
        <p:txBody>
          <a:bodyPr/>
          <a:lstStyle/>
          <a:p>
            <a:pPr algn="ctr" eaLnBrk="1" hangingPunct="1">
              <a:buFont typeface="Arial" charset="0"/>
              <a:buNone/>
            </a:pPr>
            <a:r>
              <a:rPr lang="tr-TR" smtClean="0">
                <a:solidFill>
                  <a:srgbClr val="0070C0"/>
                </a:solidFill>
              </a:rPr>
              <a:t>İş Kazası ve Meslek Hastalıkları Bildirimleri</a:t>
            </a:r>
          </a:p>
        </p:txBody>
      </p:sp>
      <p:sp>
        <p:nvSpPr>
          <p:cNvPr id="5" name="1 Başlık"/>
          <p:cNvSpPr txBox="1">
            <a:spLocks/>
          </p:cNvSpPr>
          <p:nvPr/>
        </p:nvSpPr>
        <p:spPr>
          <a:xfrm>
            <a:off x="609600" y="427038"/>
            <a:ext cx="8229600" cy="1143000"/>
          </a:xfrm>
          <a:prstGeom prst="rect">
            <a:avLst/>
          </a:prstGeom>
        </p:spPr>
        <p:txBody>
          <a:bodyPr anchor="ctr">
            <a:normAutofit/>
          </a:bodyPr>
          <a:lstStyle/>
          <a:p>
            <a:pPr algn="ctr" fontAlgn="auto">
              <a:spcBef>
                <a:spcPts val="0"/>
              </a:spcBef>
              <a:spcAft>
                <a:spcPts val="0"/>
              </a:spcAft>
              <a:defRPr/>
            </a:pPr>
            <a:r>
              <a:rPr lang="tr-TR" sz="4400" b="1" dirty="0">
                <a:solidFill>
                  <a:srgbClr val="FF0000"/>
                </a:solidFill>
                <a:latin typeface="+mn-lt"/>
              </a:rPr>
              <a:t>6331 SAYILI İSG KANUNU</a:t>
            </a:r>
            <a:endParaRPr lang="tr-TR" sz="4400" b="1" dirty="0">
              <a:solidFill>
                <a:srgbClr val="FF0000"/>
              </a:solidFill>
              <a:latin typeface="+mj-lt"/>
              <a:ea typeface="+mj-ea"/>
              <a:cs typeface="+mj-cs"/>
            </a:endParaRPr>
          </a:p>
        </p:txBody>
      </p:sp>
      <p:sp>
        <p:nvSpPr>
          <p:cNvPr id="94211" name="5 Metin kutusu"/>
          <p:cNvSpPr txBox="1">
            <a:spLocks noChangeArrowheads="1"/>
          </p:cNvSpPr>
          <p:nvPr/>
        </p:nvSpPr>
        <p:spPr bwMode="auto">
          <a:xfrm>
            <a:off x="357188" y="4216400"/>
            <a:ext cx="8358187" cy="1570038"/>
          </a:xfrm>
          <a:prstGeom prst="rect">
            <a:avLst/>
          </a:prstGeom>
          <a:noFill/>
          <a:ln w="9525">
            <a:noFill/>
            <a:miter lim="800000"/>
            <a:headEnd/>
            <a:tailEnd/>
          </a:ln>
        </p:spPr>
        <p:txBody>
          <a:bodyPr>
            <a:spAutoFit/>
          </a:bodyPr>
          <a:lstStyle/>
          <a:p>
            <a:pPr>
              <a:buFont typeface="Wingdings" pitchFamily="2" charset="2"/>
              <a:buChar char="Ø"/>
            </a:pPr>
            <a:r>
              <a:rPr lang="tr-TR" sz="2400">
                <a:latin typeface="Trebuchet MS" pitchFamily="34" charset="0"/>
              </a:rPr>
              <a:t>İşverenler, iş kazalarını kazadan sonraki üç iş günü içinde</a:t>
            </a:r>
          </a:p>
          <a:p>
            <a:pPr>
              <a:buFont typeface="Wingdings" pitchFamily="2" charset="2"/>
              <a:buChar char="Ø"/>
            </a:pPr>
            <a:r>
              <a:rPr lang="tr-TR" sz="2400">
                <a:latin typeface="Trebuchet MS" pitchFamily="34" charset="0"/>
              </a:rPr>
              <a:t>Sağlık hizmeti sunucuları veya işyeri hekimi tarafından bildirilen meslek hastalıklarını ise öğrendiği tarihten itibaren </a:t>
            </a:r>
            <a:r>
              <a:rPr lang="tr-TR" sz="2400" b="1">
                <a:solidFill>
                  <a:srgbClr val="FF0000"/>
                </a:solidFill>
                <a:latin typeface="Trebuchet MS" pitchFamily="34" charset="0"/>
              </a:rPr>
              <a:t>üç iş günü içinde SGK’ya bildirilecektir.</a:t>
            </a:r>
          </a:p>
        </p:txBody>
      </p:sp>
      <p:sp>
        <p:nvSpPr>
          <p:cNvPr id="94212" name="9 Metin kutusu"/>
          <p:cNvSpPr txBox="1">
            <a:spLocks noChangeArrowheads="1"/>
          </p:cNvSpPr>
          <p:nvPr/>
        </p:nvSpPr>
        <p:spPr bwMode="auto">
          <a:xfrm>
            <a:off x="357188" y="2800350"/>
            <a:ext cx="8572500" cy="1200150"/>
          </a:xfrm>
          <a:prstGeom prst="rect">
            <a:avLst/>
          </a:prstGeom>
          <a:noFill/>
          <a:ln w="9525">
            <a:noFill/>
            <a:miter lim="800000"/>
            <a:headEnd/>
            <a:tailEnd/>
          </a:ln>
        </p:spPr>
        <p:txBody>
          <a:bodyPr>
            <a:spAutoFit/>
          </a:bodyPr>
          <a:lstStyle/>
          <a:p>
            <a:pPr>
              <a:buFont typeface="Wingdings" pitchFamily="2" charset="2"/>
              <a:buChar char="Ø"/>
            </a:pPr>
            <a:r>
              <a:rPr lang="tr-TR" sz="2400">
                <a:latin typeface="Trebuchet MS" pitchFamily="34" charset="0"/>
              </a:rPr>
              <a:t>İşveren tüm iş kazaları ve meslek hastalıklarının kaydını tutmak, gerekli incelemeleri yaparak rapor hazırlamak ve son dakika önlenmiş olayların dahi değerlendirmesini yapmak ile yükümlüdür. </a:t>
            </a:r>
          </a:p>
        </p:txBody>
      </p:sp>
      <p:sp>
        <p:nvSpPr>
          <p:cNvPr id="94213" name="5 Slayt Numarası Yer Tutucusu"/>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59625F-062B-42FE-9F9D-48F9457947AE}" type="slidenum">
              <a:rPr lang="en-US">
                <a:solidFill>
                  <a:srgbClr val="898989"/>
                </a:solidFill>
              </a:rPr>
              <a:pPr fontAlgn="base">
                <a:spcBef>
                  <a:spcPct val="0"/>
                </a:spcBef>
                <a:spcAft>
                  <a:spcPct val="0"/>
                </a:spcAft>
                <a:defRPr/>
              </a:pPr>
              <a:t>47</a:t>
            </a:fld>
            <a:endParaRPr lang="en-US">
              <a:solidFill>
                <a:srgbClr val="898989"/>
              </a:solidFill>
            </a:endParaRPr>
          </a:p>
        </p:txBody>
      </p:sp>
    </p:spTree>
  </p:cSld>
  <p:clrMapOvr>
    <a:masterClrMapping/>
  </p:clrMapOvr>
  <p:transition>
    <p:wheel spokes="8"/>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C7311F-6319-4F9D-BAA4-6D18CC7A83D1}" type="slidenum">
              <a:rPr lang="en-US">
                <a:solidFill>
                  <a:srgbClr val="898989"/>
                </a:solidFill>
              </a:rPr>
              <a:pPr fontAlgn="base">
                <a:spcBef>
                  <a:spcPct val="0"/>
                </a:spcBef>
                <a:spcAft>
                  <a:spcPct val="0"/>
                </a:spcAft>
                <a:defRPr/>
              </a:pPr>
              <a:t>48</a:t>
            </a:fld>
            <a:endParaRPr lang="en-US">
              <a:solidFill>
                <a:srgbClr val="898989"/>
              </a:solidFill>
            </a:endParaRPr>
          </a:p>
        </p:txBody>
      </p:sp>
      <p:sp>
        <p:nvSpPr>
          <p:cNvPr id="9" name="Yuvarlatılmış Dikdörtgen 8"/>
          <p:cNvSpPr/>
          <p:nvPr/>
        </p:nvSpPr>
        <p:spPr>
          <a:xfrm>
            <a:off x="0" y="1196975"/>
            <a:ext cx="9144000" cy="4968875"/>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95235" name="Dikdörtgen 5"/>
          <p:cNvSpPr>
            <a:spLocks noChangeArrowheads="1"/>
          </p:cNvSpPr>
          <p:nvPr/>
        </p:nvSpPr>
        <p:spPr bwMode="auto">
          <a:xfrm>
            <a:off x="250825" y="1557338"/>
            <a:ext cx="8677275" cy="4154487"/>
          </a:xfrm>
          <a:prstGeom prst="rect">
            <a:avLst/>
          </a:prstGeom>
          <a:noFill/>
          <a:ln w="9525">
            <a:noFill/>
            <a:miter lim="800000"/>
            <a:headEnd/>
            <a:tailEnd/>
          </a:ln>
        </p:spPr>
        <p:txBody>
          <a:bodyPr>
            <a:spAutoFit/>
          </a:bodyPr>
          <a:lstStyle/>
          <a:p>
            <a:pPr>
              <a:buFont typeface="Arial" charset="0"/>
              <a:buChar char="•"/>
            </a:pPr>
            <a:r>
              <a:rPr lang="tr-TR" sz="2400">
                <a:latin typeface="Trebuchet MS" pitchFamily="34" charset="0"/>
              </a:rPr>
              <a:t> Çalışan temsilcisi seçimi,</a:t>
            </a:r>
          </a:p>
          <a:p>
            <a:pPr>
              <a:buFont typeface="Arial" charset="0"/>
              <a:buChar char="•"/>
            </a:pPr>
            <a:r>
              <a:rPr lang="tr-TR" sz="2400">
                <a:latin typeface="Trebuchet MS" pitchFamily="34" charset="0"/>
              </a:rPr>
              <a:t> Risk değerlendirme ekibi kurulması,</a:t>
            </a:r>
          </a:p>
          <a:p>
            <a:pPr>
              <a:buFont typeface="Arial" charset="0"/>
              <a:buChar char="•"/>
            </a:pPr>
            <a:r>
              <a:rPr lang="tr-TR" sz="2400">
                <a:latin typeface="Trebuchet MS" pitchFamily="34" charset="0"/>
              </a:rPr>
              <a:t> Acil durum ekibi oluşturulması,</a:t>
            </a:r>
          </a:p>
          <a:p>
            <a:pPr>
              <a:buFont typeface="Arial" charset="0"/>
              <a:buChar char="•"/>
            </a:pPr>
            <a:r>
              <a:rPr lang="tr-TR" sz="2400">
                <a:latin typeface="Trebuchet MS" pitchFamily="34" charset="0"/>
              </a:rPr>
              <a:t> İş Sağlığı ve Güvenliği Kurulu oluşturulması,</a:t>
            </a:r>
          </a:p>
          <a:p>
            <a:pPr>
              <a:buFont typeface="Arial" charset="0"/>
              <a:buChar char="•"/>
            </a:pPr>
            <a:r>
              <a:rPr lang="tr-TR" sz="2400">
                <a:latin typeface="Trebuchet MS" pitchFamily="34" charset="0"/>
              </a:rPr>
              <a:t> İş Sağlığı ve Güvenliği onaylı defterin tutulması,</a:t>
            </a:r>
          </a:p>
          <a:p>
            <a:pPr>
              <a:buFont typeface="Arial" charset="0"/>
              <a:buChar char="•"/>
            </a:pPr>
            <a:r>
              <a:rPr lang="tr-TR" sz="2400">
                <a:latin typeface="Trebuchet MS" pitchFamily="34" charset="0"/>
              </a:rPr>
              <a:t> Görev yetki ve sorumlulukların belirlenmesi,</a:t>
            </a:r>
          </a:p>
          <a:p>
            <a:pPr>
              <a:buFont typeface="Arial" charset="0"/>
              <a:buChar char="•"/>
            </a:pPr>
            <a:r>
              <a:rPr lang="tr-TR" sz="2400">
                <a:latin typeface="Trebuchet MS" pitchFamily="34" charset="0"/>
              </a:rPr>
              <a:t> Çalışan personelin genel sağlık muayenesinden geçirilmesi,</a:t>
            </a:r>
          </a:p>
          <a:p>
            <a:pPr>
              <a:buFont typeface="Arial" charset="0"/>
              <a:buChar char="•"/>
            </a:pPr>
            <a:r>
              <a:rPr lang="tr-TR" sz="2400">
                <a:latin typeface="Trebuchet MS" pitchFamily="34" charset="0"/>
              </a:rPr>
              <a:t> Makine talimatlarının hazırlanması,</a:t>
            </a:r>
          </a:p>
          <a:p>
            <a:pPr>
              <a:buFont typeface="Arial" charset="0"/>
              <a:buChar char="•"/>
            </a:pPr>
            <a:r>
              <a:rPr lang="tr-TR" sz="2400">
                <a:latin typeface="Trebuchet MS" pitchFamily="34" charset="0"/>
              </a:rPr>
              <a:t> Makine koruyucularının gözden geçirilmesi,</a:t>
            </a:r>
          </a:p>
          <a:p>
            <a:pPr>
              <a:buFont typeface="Arial" charset="0"/>
              <a:buChar char="•"/>
            </a:pPr>
            <a:r>
              <a:rPr lang="tr-TR" sz="2400">
                <a:latin typeface="Trebuchet MS" pitchFamily="34" charset="0"/>
              </a:rPr>
              <a:t> Kişisel Koruyucu Donanımların belirlenmesi,</a:t>
            </a:r>
          </a:p>
          <a:p>
            <a:pPr>
              <a:buFont typeface="Arial" charset="0"/>
              <a:buChar char="•"/>
            </a:pPr>
            <a:r>
              <a:rPr lang="tr-TR" sz="2400">
                <a:latin typeface="Trebuchet MS" pitchFamily="34" charset="0"/>
              </a:rPr>
              <a:t> İş Sağlığı ve Güvenliği uyum levhalarının belirlenmesi,</a:t>
            </a:r>
          </a:p>
        </p:txBody>
      </p:sp>
      <p:sp>
        <p:nvSpPr>
          <p:cNvPr id="14" name="Yuvarlatılmış Dikdörtgen 8"/>
          <p:cNvSpPr/>
          <p:nvPr/>
        </p:nvSpPr>
        <p:spPr>
          <a:xfrm>
            <a:off x="0" y="0"/>
            <a:ext cx="9144000" cy="1158875"/>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95237" name="Dikdörtgen 5"/>
          <p:cNvSpPr>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r>
              <a:rPr lang="tr-TR" sz="3600" b="1">
                <a:solidFill>
                  <a:srgbClr val="0070C0"/>
                </a:solidFill>
                <a:latin typeface="Trebuchet MS" pitchFamily="34" charset="0"/>
              </a:rPr>
              <a:t>OKUL İDARECİLERİNİN DİKKAT EDECEĞİ HUSUSLAR</a:t>
            </a:r>
          </a:p>
        </p:txBody>
      </p:sp>
    </p:spTree>
  </p:cSld>
  <p:clrMapOvr>
    <a:masterClrMapping/>
  </p:clrMapOvr>
  <p:transition>
    <p:wheel spokes="8"/>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6B1ED1-C926-40E1-8EA6-1BD4D04558EA}" type="slidenum">
              <a:rPr lang="en-US">
                <a:solidFill>
                  <a:srgbClr val="898989"/>
                </a:solidFill>
              </a:rPr>
              <a:pPr fontAlgn="base">
                <a:spcBef>
                  <a:spcPct val="0"/>
                </a:spcBef>
                <a:spcAft>
                  <a:spcPct val="0"/>
                </a:spcAft>
                <a:defRPr/>
              </a:pPr>
              <a:t>49</a:t>
            </a:fld>
            <a:endParaRPr lang="en-US">
              <a:solidFill>
                <a:srgbClr val="898989"/>
              </a:solidFill>
            </a:endParaRPr>
          </a:p>
        </p:txBody>
      </p:sp>
      <p:sp>
        <p:nvSpPr>
          <p:cNvPr id="9" name="Yuvarlatılmış Dikdörtgen 8"/>
          <p:cNvSpPr/>
          <p:nvPr/>
        </p:nvSpPr>
        <p:spPr>
          <a:xfrm>
            <a:off x="0" y="1196975"/>
            <a:ext cx="9144000" cy="4968875"/>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97283" name="Dikdörtgen 5"/>
          <p:cNvSpPr>
            <a:spLocks noChangeArrowheads="1"/>
          </p:cNvSpPr>
          <p:nvPr/>
        </p:nvSpPr>
        <p:spPr bwMode="auto">
          <a:xfrm>
            <a:off x="250825" y="1628775"/>
            <a:ext cx="8677275" cy="3786188"/>
          </a:xfrm>
          <a:prstGeom prst="rect">
            <a:avLst/>
          </a:prstGeom>
          <a:noFill/>
          <a:ln w="9525">
            <a:noFill/>
            <a:miter lim="800000"/>
            <a:headEnd/>
            <a:tailEnd/>
          </a:ln>
        </p:spPr>
        <p:txBody>
          <a:bodyPr>
            <a:spAutoFit/>
          </a:bodyPr>
          <a:lstStyle/>
          <a:p>
            <a:pPr>
              <a:buFont typeface="Arial" charset="0"/>
              <a:buChar char="•"/>
            </a:pPr>
            <a:r>
              <a:rPr lang="tr-TR" sz="2400">
                <a:latin typeface="Trebuchet MS" pitchFamily="34" charset="0"/>
              </a:rPr>
              <a:t> İş Sağlığı ve Güvenliği afişleri belirlenmesi,</a:t>
            </a:r>
          </a:p>
          <a:p>
            <a:pPr>
              <a:buFont typeface="Arial" charset="0"/>
              <a:buChar char="•"/>
            </a:pPr>
            <a:r>
              <a:rPr lang="tr-TR" sz="2400">
                <a:latin typeface="Trebuchet MS" pitchFamily="34" charset="0"/>
              </a:rPr>
              <a:t> İş Sağlığı ve Güvenliği talimatlarının oluşturulması,</a:t>
            </a:r>
          </a:p>
          <a:p>
            <a:pPr>
              <a:buFont typeface="Arial" charset="0"/>
              <a:buChar char="•"/>
            </a:pPr>
            <a:r>
              <a:rPr lang="tr-TR" sz="2400">
                <a:latin typeface="Trebuchet MS" pitchFamily="34" charset="0"/>
              </a:rPr>
              <a:t>Acil toplanma yerleri ve yönlendirme işaretlerinin belirlenmesi,</a:t>
            </a:r>
          </a:p>
          <a:p>
            <a:pPr>
              <a:buFont typeface="Arial" charset="0"/>
              <a:buChar char="•"/>
            </a:pPr>
            <a:r>
              <a:rPr lang="tr-TR" sz="2400">
                <a:latin typeface="Trebuchet MS" pitchFamily="34" charset="0"/>
              </a:rPr>
              <a:t> Yangın sistemlerinin kontrol edilmesi,</a:t>
            </a:r>
          </a:p>
          <a:p>
            <a:pPr>
              <a:buFont typeface="Arial" charset="0"/>
              <a:buChar char="•"/>
            </a:pPr>
            <a:r>
              <a:rPr lang="tr-TR" sz="2400">
                <a:latin typeface="Trebuchet MS" pitchFamily="34" charset="0"/>
              </a:rPr>
              <a:t> Operatör belgelerinin kontrol edilmesi,</a:t>
            </a:r>
          </a:p>
          <a:p>
            <a:pPr>
              <a:buFont typeface="Arial" charset="0"/>
              <a:buChar char="•"/>
            </a:pPr>
            <a:r>
              <a:rPr lang="tr-TR" sz="2400">
                <a:latin typeface="Trebuchet MS" pitchFamily="34" charset="0"/>
              </a:rPr>
              <a:t> Alarm ve tahliye tatbikatlarının yapılması,</a:t>
            </a:r>
          </a:p>
          <a:p>
            <a:pPr>
              <a:buFont typeface="Arial" charset="0"/>
              <a:buChar char="•"/>
            </a:pPr>
            <a:r>
              <a:rPr lang="tr-TR" sz="2400">
                <a:latin typeface="Trebuchet MS" pitchFamily="34" charset="0"/>
              </a:rPr>
              <a:t> Basınçlı tüp alanlarının belirlenmesi,</a:t>
            </a:r>
          </a:p>
          <a:p>
            <a:pPr>
              <a:buFont typeface="Arial" charset="0"/>
              <a:buChar char="•"/>
            </a:pPr>
            <a:r>
              <a:rPr lang="tr-TR" sz="2400">
                <a:latin typeface="Trebuchet MS" pitchFamily="34" charset="0"/>
              </a:rPr>
              <a:t> Trafik işaret ve yön levhalarının asılması,</a:t>
            </a:r>
          </a:p>
          <a:p>
            <a:pPr>
              <a:buFont typeface="Arial" charset="0"/>
              <a:buChar char="•"/>
            </a:pPr>
            <a:r>
              <a:rPr lang="tr-TR" sz="2400">
                <a:latin typeface="Trebuchet MS" pitchFamily="34" charset="0"/>
              </a:rPr>
              <a:t> Duyuru ve iletişim panolarının aktif kullanılması.</a:t>
            </a:r>
          </a:p>
        </p:txBody>
      </p:sp>
      <p:sp>
        <p:nvSpPr>
          <p:cNvPr id="14" name="Yuvarlatılmış Dikdörtgen 8"/>
          <p:cNvSpPr/>
          <p:nvPr/>
        </p:nvSpPr>
        <p:spPr>
          <a:xfrm>
            <a:off x="0" y="0"/>
            <a:ext cx="9144000" cy="1158875"/>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97285" name="Dikdörtgen 5"/>
          <p:cNvSpPr>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r>
              <a:rPr lang="tr-TR" sz="3600" b="1">
                <a:solidFill>
                  <a:srgbClr val="0070C0"/>
                </a:solidFill>
                <a:latin typeface="Trebuchet MS" pitchFamily="34" charset="0"/>
              </a:rPr>
              <a:t>OKUL İDARECİLERİNİN DİKKAT EDECEĞİ HUSUSLAR</a:t>
            </a:r>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1506"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1508" name="Slayt Numarası Yer Tutucusu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1A2282-691A-4AEF-B803-F723BA677768}" type="slidenum">
              <a:rPr lang="en-US">
                <a:solidFill>
                  <a:srgbClr val="898989"/>
                </a:solidFill>
              </a:rPr>
              <a:pPr fontAlgn="base">
                <a:spcBef>
                  <a:spcPct val="0"/>
                </a:spcBef>
                <a:spcAft>
                  <a:spcPct val="0"/>
                </a:spcAft>
                <a:defRPr/>
              </a:pPr>
              <a:t>5</a:t>
            </a:fld>
            <a:endParaRPr lang="en-US">
              <a:solidFill>
                <a:srgbClr val="898989"/>
              </a:solidFill>
            </a:endParaRPr>
          </a:p>
        </p:txBody>
      </p:sp>
    </p:spTree>
  </p:cSld>
  <p:clrMapOvr>
    <a:masterClrMapping/>
  </p:clrMapOvr>
  <p:transition>
    <p:wheel spokes="8"/>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ayt Numarası Yer Tutucusu 4"/>
          <p:cNvSpPr>
            <a:spLocks noGrp="1"/>
          </p:cNvSpPr>
          <p:nvPr>
            <p:ph type="sldNum" sz="quarter" idx="16"/>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465782-B529-4F63-BA0E-6F8843088C30}" type="slidenum">
              <a:rPr lang="en-US">
                <a:solidFill>
                  <a:srgbClr val="898989"/>
                </a:solidFill>
              </a:rPr>
              <a:pPr fontAlgn="base">
                <a:spcBef>
                  <a:spcPct val="0"/>
                </a:spcBef>
                <a:spcAft>
                  <a:spcPct val="0"/>
                </a:spcAft>
                <a:defRPr/>
              </a:pPr>
              <a:t>50</a:t>
            </a:fld>
            <a:endParaRPr lang="en-US">
              <a:solidFill>
                <a:srgbClr val="898989"/>
              </a:solidFill>
            </a:endParaRPr>
          </a:p>
        </p:txBody>
      </p:sp>
      <p:sp>
        <p:nvSpPr>
          <p:cNvPr id="9" name="Yuvarlatılmış Dikdörtgen 8"/>
          <p:cNvSpPr/>
          <p:nvPr/>
        </p:nvSpPr>
        <p:spPr>
          <a:xfrm>
            <a:off x="0" y="1196975"/>
            <a:ext cx="9144000" cy="4968875"/>
          </a:xfrm>
          <a:prstGeom prst="roundRect">
            <a:avLst>
              <a:gd name="adj" fmla="val 10000"/>
            </a:avLst>
          </a:prstGeom>
          <a:ln/>
        </p:spPr>
        <p:style>
          <a:lnRef idx="1">
            <a:schemeClr val="accent3"/>
          </a:lnRef>
          <a:fillRef idx="2">
            <a:schemeClr val="accent3"/>
          </a:fillRef>
          <a:effectRef idx="1">
            <a:schemeClr val="accent3"/>
          </a:effectRef>
          <a:fontRef idx="minor">
            <a:schemeClr val="dk1"/>
          </a:fontRef>
        </p:style>
      </p:sp>
      <p:sp>
        <p:nvSpPr>
          <p:cNvPr id="99331" name="Dikdörtgen 5"/>
          <p:cNvSpPr>
            <a:spLocks noChangeArrowheads="1"/>
          </p:cNvSpPr>
          <p:nvPr/>
        </p:nvSpPr>
        <p:spPr bwMode="auto">
          <a:xfrm>
            <a:off x="179388" y="1268413"/>
            <a:ext cx="8964612" cy="5016500"/>
          </a:xfrm>
          <a:prstGeom prst="rect">
            <a:avLst/>
          </a:prstGeom>
          <a:noFill/>
          <a:ln w="9525">
            <a:noFill/>
            <a:miter lim="800000"/>
            <a:headEnd/>
            <a:tailEnd/>
          </a:ln>
        </p:spPr>
        <p:txBody>
          <a:bodyPr>
            <a:spAutoFit/>
          </a:bodyPr>
          <a:lstStyle/>
          <a:p>
            <a:r>
              <a:rPr lang="tr-TR" sz="2000">
                <a:latin typeface="Trebuchet MS" pitchFamily="34" charset="0"/>
              </a:rPr>
              <a:t> 1) 6331 Sayılı İş Sağlığı ve Güvenliği Kanunu</a:t>
            </a:r>
          </a:p>
          <a:p>
            <a:r>
              <a:rPr lang="tr-TR" sz="2000">
                <a:latin typeface="Trebuchet MS" pitchFamily="34" charset="0"/>
              </a:rPr>
              <a:t>2) İş Sağlığı ve Güvenliği Hizmetleri Hakkında Yönetmelik</a:t>
            </a:r>
          </a:p>
          <a:p>
            <a:r>
              <a:rPr lang="tr-TR" sz="2000">
                <a:latin typeface="Trebuchet MS" pitchFamily="34" charset="0"/>
              </a:rPr>
              <a:t>3) İş Güvenliği Uzmanlarının Görev, Yetki, Sorumluluk ve Eğitimleri Hakkında Yönetmelik</a:t>
            </a:r>
          </a:p>
          <a:p>
            <a:r>
              <a:rPr lang="tr-TR" sz="2000">
                <a:latin typeface="Trebuchet MS" pitchFamily="34" charset="0"/>
              </a:rPr>
              <a:t>4) İş Sağlığı ve Güvenliği Kurulları Hakkında Yönetmelik    </a:t>
            </a:r>
          </a:p>
          <a:p>
            <a:r>
              <a:rPr lang="tr-TR" sz="2000">
                <a:latin typeface="Trebuchet MS" pitchFamily="34" charset="0"/>
              </a:rPr>
              <a:t>5) İş Sağlığı ve Güvenliği Risk Değerlendirmesi Yönetmeliği </a:t>
            </a:r>
          </a:p>
          <a:p>
            <a:r>
              <a:rPr lang="tr-TR" sz="2000">
                <a:latin typeface="Trebuchet MS" pitchFamily="34" charset="0"/>
              </a:rPr>
              <a:t>6) İşyerlerinde Acil Durumlar Hakkında Yönetmelik    </a:t>
            </a:r>
          </a:p>
          <a:p>
            <a:r>
              <a:rPr lang="tr-TR" sz="2000">
                <a:latin typeface="Trebuchet MS" pitchFamily="34" charset="0"/>
              </a:rPr>
              <a:t>7) Çalışanların İş Sağlığı ve Güvenliği Eğitimlerinin Usul ve Esasları Hakkında Yönetmelik </a:t>
            </a:r>
          </a:p>
          <a:p>
            <a:r>
              <a:rPr lang="tr-TR" sz="2000">
                <a:latin typeface="Trebuchet MS" pitchFamily="34" charset="0"/>
              </a:rPr>
              <a:t>8) İşyeri Bina ve Eklentilerinde Alınacak Sağlık ve Güvenlik Önlemlerine İlişkin Yönetmelik</a:t>
            </a:r>
          </a:p>
          <a:p>
            <a:r>
              <a:rPr lang="tr-TR" sz="2000">
                <a:latin typeface="Trebuchet MS" pitchFamily="34" charset="0"/>
              </a:rPr>
              <a:t>9) Ofislerde Risk Değerlendirmesi Rehberi  </a:t>
            </a:r>
          </a:p>
          <a:p>
            <a:r>
              <a:rPr lang="tr-TR" sz="2000">
                <a:latin typeface="Trebuchet MS" pitchFamily="34" charset="0"/>
              </a:rPr>
              <a:t>10) İşyerinde Kullanılan Sağlık ve Güvenlik İşaretleri İle İlgili Asgari Genel Gerekler</a:t>
            </a:r>
          </a:p>
          <a:p>
            <a:r>
              <a:rPr lang="tr-TR" sz="2000">
                <a:latin typeface="Trebuchet MS" pitchFamily="34" charset="0"/>
              </a:rPr>
              <a:t>11 ) M.E.B. Destek Hizmetleri Genel Müdürlüğünün 2014/16 sayılı İSG Genelge</a:t>
            </a:r>
          </a:p>
        </p:txBody>
      </p:sp>
      <p:sp>
        <p:nvSpPr>
          <p:cNvPr id="14" name="Yuvarlatılmış Dikdörtgen 8"/>
          <p:cNvSpPr/>
          <p:nvPr/>
        </p:nvSpPr>
        <p:spPr>
          <a:xfrm>
            <a:off x="0" y="0"/>
            <a:ext cx="9144000" cy="1158875"/>
          </a:xfrm>
          <a:prstGeom prst="roundRect">
            <a:avLst>
              <a:gd name="adj" fmla="val 10000"/>
            </a:avLst>
          </a:prstGeom>
          <a:ln/>
        </p:spPr>
        <p:style>
          <a:lnRef idx="1">
            <a:schemeClr val="accent1"/>
          </a:lnRef>
          <a:fillRef idx="2">
            <a:schemeClr val="accent1"/>
          </a:fillRef>
          <a:effectRef idx="1">
            <a:schemeClr val="accent1"/>
          </a:effectRef>
          <a:fontRef idx="minor">
            <a:schemeClr val="dk1"/>
          </a:fontRef>
        </p:style>
      </p:sp>
      <p:sp>
        <p:nvSpPr>
          <p:cNvPr id="99333" name="Dikdörtgen 5"/>
          <p:cNvSpPr>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r>
              <a:rPr lang="tr-TR" sz="3600" b="1">
                <a:solidFill>
                  <a:srgbClr val="0070C0"/>
                </a:solidFill>
                <a:latin typeface="Trebuchet MS" pitchFamily="34" charset="0"/>
              </a:rPr>
              <a:t>İSG KONUSU İLE İLGİLİ KANUN VE YÖNETMELİKLER</a:t>
            </a:r>
          </a:p>
        </p:txBody>
      </p:sp>
    </p:spTree>
  </p:cSld>
  <p:clrMapOvr>
    <a:masterClrMapping/>
  </p:clrMapOvr>
  <p:transition>
    <p:wheel spokes="8"/>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01378"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1379" name="TextBox 1"/>
          <p:cNvSpPr txBox="1">
            <a:spLocks noChangeArrowheads="1"/>
          </p:cNvSpPr>
          <p:nvPr/>
        </p:nvSpPr>
        <p:spPr bwMode="auto">
          <a:xfrm>
            <a:off x="3035300" y="1473200"/>
            <a:ext cx="4356100" cy="381000"/>
          </a:xfrm>
          <a:prstGeom prst="rect">
            <a:avLst/>
          </a:prstGeom>
          <a:noFill/>
          <a:ln w="9525">
            <a:noFill/>
            <a:miter lim="800000"/>
            <a:headEnd/>
            <a:tailEnd/>
          </a:ln>
        </p:spPr>
        <p:txBody>
          <a:bodyPr wrap="none" lIns="0" tIns="0" rIns="0">
            <a:spAutoFit/>
          </a:bodyPr>
          <a:lstStyle/>
          <a:p>
            <a:pPr>
              <a:lnSpc>
                <a:spcPts val="3000"/>
              </a:lnSpc>
            </a:pPr>
            <a:r>
              <a:rPr lang="en-US" altLang="zh-CN" sz="2700" b="1" i="1" u="sng">
                <a:solidFill>
                  <a:srgbClr val="000000"/>
                </a:solidFill>
                <a:latin typeface="Times New Roman" pitchFamily="18" charset="0"/>
                <a:cs typeface="Times New Roman" pitchFamily="18" charset="0"/>
              </a:rPr>
              <a:t>İŞ SAĞLIĞI VE GÜVENLİĞİ</a:t>
            </a:r>
          </a:p>
        </p:txBody>
      </p:sp>
      <p:sp>
        <p:nvSpPr>
          <p:cNvPr id="101380" name="TextBox 1"/>
          <p:cNvSpPr txBox="1">
            <a:spLocks noChangeArrowheads="1"/>
          </p:cNvSpPr>
          <p:nvPr/>
        </p:nvSpPr>
        <p:spPr bwMode="auto">
          <a:xfrm>
            <a:off x="1511300" y="2209800"/>
            <a:ext cx="7315200" cy="381000"/>
          </a:xfrm>
          <a:prstGeom prst="rect">
            <a:avLst/>
          </a:prstGeom>
          <a:noFill/>
          <a:ln w="9525">
            <a:noFill/>
            <a:miter lim="800000"/>
            <a:headEnd/>
            <a:tailEnd/>
          </a:ln>
        </p:spPr>
        <p:txBody>
          <a:bodyPr wrap="none" lIns="0" tIns="0" rIns="0">
            <a:spAutoFit/>
          </a:bodyPr>
          <a:lstStyle/>
          <a:p>
            <a:pPr>
              <a:lnSpc>
                <a:spcPts val="3000"/>
              </a:lnSpc>
            </a:pPr>
            <a:r>
              <a:rPr lang="en-US" altLang="zh-CN" sz="2700" b="1" i="1" u="sng">
                <a:solidFill>
                  <a:srgbClr val="000000"/>
                </a:solidFill>
                <a:latin typeface="Times New Roman" pitchFamily="18" charset="0"/>
                <a:cs typeface="Times New Roman" pitchFamily="18" charset="0"/>
              </a:rPr>
              <a:t>HERKESİN HAKKI VE SORUMLULUĞUDUR...</a:t>
            </a:r>
          </a:p>
        </p:txBody>
      </p:sp>
      <p:sp>
        <p:nvSpPr>
          <p:cNvPr id="101382" name="Slayt Numarası Yer Tutucusu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3678BE-4B55-4D41-8AB7-5161C0DAD819}" type="slidenum">
              <a:rPr lang="en-US">
                <a:solidFill>
                  <a:srgbClr val="898989"/>
                </a:solidFill>
              </a:rPr>
              <a:pPr fontAlgn="base">
                <a:spcBef>
                  <a:spcPct val="0"/>
                </a:spcBef>
                <a:spcAft>
                  <a:spcPct val="0"/>
                </a:spcAft>
                <a:defRPr/>
              </a:pPr>
              <a:t>51</a:t>
            </a:fld>
            <a:endParaRPr lang="en-US">
              <a:solidFill>
                <a:srgbClr val="898989"/>
              </a:solidFill>
            </a:endParaRPr>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0" name="2 Slayt Numarası Yer Tutucusu"/>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1EB057-FE06-43C2-90D0-B2667840FFA4}" type="slidenum">
              <a:rPr lang="en-US">
                <a:solidFill>
                  <a:srgbClr val="898989"/>
                </a:solidFill>
              </a:rPr>
              <a:pPr fontAlgn="base">
                <a:spcBef>
                  <a:spcPct val="0"/>
                </a:spcBef>
                <a:spcAft>
                  <a:spcPct val="0"/>
                </a:spcAft>
                <a:defRPr/>
              </a:pPr>
              <a:t>6</a:t>
            </a:fld>
            <a:endParaRPr lang="en-US">
              <a:solidFill>
                <a:srgbClr val="898989"/>
              </a:solidFill>
            </a:endParaRPr>
          </a:p>
        </p:txBody>
      </p:sp>
      <p:sp>
        <p:nvSpPr>
          <p:cNvPr id="22531" name="3 Altbilgi Yer Tutucusu"/>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solidFill>
                <a:srgbClr val="898989"/>
              </a:solidFill>
            </a:endParaRPr>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233363" y="188913"/>
            <a:ext cx="8659812" cy="6413500"/>
          </a:xfrm>
          <a:prstGeom prst="rect">
            <a:avLst/>
          </a:prstGeom>
          <a:noFill/>
          <a:ln w="9525">
            <a:noFill/>
            <a:miter lim="800000"/>
            <a:headEnd/>
            <a:tailEnd/>
          </a:ln>
        </p:spPr>
      </p:pic>
      <p:sp>
        <p:nvSpPr>
          <p:cNvPr id="23555" name="Slayt Numarası Yer Tutucusu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BC1216-8221-4211-B363-8A8102DB9135}" type="slidenum">
              <a:rPr lang="en-US">
                <a:solidFill>
                  <a:srgbClr val="898989"/>
                </a:solidFill>
              </a:rPr>
              <a:pPr fontAlgn="base">
                <a:spcBef>
                  <a:spcPct val="0"/>
                </a:spcBef>
                <a:spcAft>
                  <a:spcPct val="0"/>
                </a:spcAft>
                <a:defRPr/>
              </a:pPr>
              <a:t>7</a:t>
            </a:fld>
            <a:endParaRPr lang="en-US">
              <a:solidFill>
                <a:srgbClr val="898989"/>
              </a:solidFill>
            </a:endParaRPr>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a:stretch>
            <a:fillRect/>
          </a:stretch>
        </p:blipFill>
        <p:spPr bwMode="auto">
          <a:xfrm>
            <a:off x="433388" y="188913"/>
            <a:ext cx="8275637" cy="6219825"/>
          </a:xfrm>
          <a:prstGeom prst="rect">
            <a:avLst/>
          </a:prstGeom>
          <a:noFill/>
          <a:ln w="9525">
            <a:noFill/>
            <a:miter lim="800000"/>
            <a:headEnd/>
            <a:tailEnd/>
          </a:ln>
        </p:spPr>
      </p:pic>
      <p:sp>
        <p:nvSpPr>
          <p:cNvPr id="24579" name="Slayt Numarası Yer Tutucusu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12143-B73B-472B-ABF1-DCC005E81A63}" type="slidenum">
              <a:rPr lang="en-US">
                <a:solidFill>
                  <a:srgbClr val="898989"/>
                </a:solidFill>
              </a:rPr>
              <a:pPr fontAlgn="base">
                <a:spcBef>
                  <a:spcPct val="0"/>
                </a:spcBef>
                <a:spcAft>
                  <a:spcPct val="0"/>
                </a:spcAft>
                <a:defRPr/>
              </a:pPr>
              <a:t>8</a:t>
            </a:fld>
            <a:endParaRPr lang="en-US">
              <a:solidFill>
                <a:srgbClr val="898989"/>
              </a:solidFill>
            </a:endParaRPr>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a:stretch>
            <a:fillRect/>
          </a:stretch>
        </p:blipFill>
        <p:spPr bwMode="auto">
          <a:xfrm>
            <a:off x="442913" y="338138"/>
            <a:ext cx="8256587" cy="6181725"/>
          </a:xfrm>
          <a:prstGeom prst="rect">
            <a:avLst/>
          </a:prstGeom>
          <a:noFill/>
          <a:ln w="9525">
            <a:noFill/>
            <a:miter lim="800000"/>
            <a:headEnd/>
            <a:tailEnd/>
          </a:ln>
        </p:spPr>
      </p:pic>
      <p:sp>
        <p:nvSpPr>
          <p:cNvPr id="25603" name="Slayt Numarası Yer Tutucusu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313F75-92EA-436E-960A-ED84445CAA1B}" type="slidenum">
              <a:rPr lang="en-US">
                <a:solidFill>
                  <a:srgbClr val="898989"/>
                </a:solidFill>
              </a:rPr>
              <a:pPr fontAlgn="base">
                <a:spcBef>
                  <a:spcPct val="0"/>
                </a:spcBef>
                <a:spcAft>
                  <a:spcPct val="0"/>
                </a:spcAft>
                <a:defRPr/>
              </a:pPr>
              <a:t>9</a:t>
            </a:fld>
            <a:endParaRPr lang="en-US">
              <a:solidFill>
                <a:srgbClr val="898989"/>
              </a:solidFill>
            </a:endParaRPr>
          </a:p>
        </p:txBody>
      </p:sp>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Hava Akımı">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TotalTime>
  <Words>1593</Words>
  <Application>Microsoft Office PowerPoint</Application>
  <PresentationFormat>Ekran Gösterisi (4:3)</PresentationFormat>
  <Paragraphs>296</Paragraphs>
  <Slides>51</Slides>
  <Notes>35</Notes>
  <HiddenSlides>0</HiddenSlides>
  <MMClips>0</MMClips>
  <ScaleCrop>false</ScaleCrop>
  <HeadingPairs>
    <vt:vector size="6" baseType="variant">
      <vt:variant>
        <vt:lpstr>Kullanılan Yazı Tipleri</vt:lpstr>
      </vt:variant>
      <vt:variant>
        <vt:i4>8</vt:i4>
      </vt:variant>
      <vt:variant>
        <vt:lpstr>Tasarım Şablonu</vt:lpstr>
      </vt:variant>
      <vt:variant>
        <vt:i4>4</vt:i4>
      </vt:variant>
      <vt:variant>
        <vt:lpstr>Slayt Başlıkları</vt:lpstr>
      </vt:variant>
      <vt:variant>
        <vt:i4>51</vt:i4>
      </vt:variant>
    </vt:vector>
  </HeadingPairs>
  <TitlesOfParts>
    <vt:vector size="63" baseType="lpstr">
      <vt:lpstr>Arial</vt:lpstr>
      <vt:lpstr>Trebuchet MS</vt:lpstr>
      <vt:lpstr>Georgia</vt:lpstr>
      <vt:lpstr>Calibri</vt:lpstr>
      <vt:lpstr>Tahoma</vt:lpstr>
      <vt:lpstr>方正姚体</vt:lpstr>
      <vt:lpstr>Times New Roman</vt:lpstr>
      <vt:lpstr>Wingdings</vt:lpstr>
      <vt:lpstr>Hava Akımı</vt:lpstr>
      <vt:lpstr>Hava Akımı</vt:lpstr>
      <vt:lpstr>Hava Akımı</vt:lpstr>
      <vt:lpstr>Hava Akımı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vector>
  </TitlesOfParts>
  <Company>Progressive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Bilgi İşlem</dc:creator>
  <cp:lastModifiedBy>WINDOWSXP</cp:lastModifiedBy>
  <cp:revision>76</cp:revision>
  <dcterms:created xsi:type="dcterms:W3CDTF">2015-11-12T12:31:13Z</dcterms:created>
  <dcterms:modified xsi:type="dcterms:W3CDTF">2015-11-30T21:29:51Z</dcterms:modified>
</cp:coreProperties>
</file>